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>
        <p:scale>
          <a:sx n="44" d="100"/>
          <a:sy n="44" d="100"/>
        </p:scale>
        <p:origin x="294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10884-B337-45AA-9D56-454EB861834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AD684-19FF-482C-B580-36A580912C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3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6AD684-19FF-482C-B580-36A580912C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4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7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75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63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53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4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3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6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5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7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8EF9AF-F4F5-4A3F-9DC6-BFC3EA5DE667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4BCE5F-AC48-40A7-BA05-5C13A53A3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5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white paper with red and blue text&#10;&#10;AI-generated content may be incorrect.">
            <a:extLst>
              <a:ext uri="{FF2B5EF4-FFF2-40B4-BE49-F238E27FC236}">
                <a16:creationId xmlns:a16="http://schemas.microsoft.com/office/drawing/2014/main" id="{DC72437F-AD42-BB6D-2973-4CB096F45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6"/>
          <a:stretch>
            <a:fillRect/>
          </a:stretch>
        </p:blipFill>
        <p:spPr>
          <a:xfrm>
            <a:off x="0" y="0"/>
            <a:ext cx="7772400" cy="105886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DA314B5-34CA-3745-0CFC-E834C24287EC}"/>
              </a:ext>
            </a:extLst>
          </p:cNvPr>
          <p:cNvSpPr/>
          <p:nvPr/>
        </p:nvSpPr>
        <p:spPr>
          <a:xfrm>
            <a:off x="4586595" y="4392880"/>
            <a:ext cx="1863459" cy="17546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349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29468-8397-BF62-61F1-4498B597C832}"/>
              </a:ext>
            </a:extLst>
          </p:cNvPr>
          <p:cNvSpPr/>
          <p:nvPr/>
        </p:nvSpPr>
        <p:spPr>
          <a:xfrm>
            <a:off x="552878" y="4399728"/>
            <a:ext cx="1740420" cy="172410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444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ED3DF3-BD86-2235-6B7A-32914C45C970}"/>
              </a:ext>
            </a:extLst>
          </p:cNvPr>
          <p:cNvSpPr/>
          <p:nvPr/>
        </p:nvSpPr>
        <p:spPr>
          <a:xfrm>
            <a:off x="4586595" y="6351746"/>
            <a:ext cx="1881143" cy="1847775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349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5F221D-D4AC-7C7E-29C5-20A2C9E97EE3}"/>
              </a:ext>
            </a:extLst>
          </p:cNvPr>
          <p:cNvSpPr/>
          <p:nvPr/>
        </p:nvSpPr>
        <p:spPr>
          <a:xfrm>
            <a:off x="576199" y="6333198"/>
            <a:ext cx="1768280" cy="1847775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3492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676CE7-930F-D51A-DDDC-7C4795030908}"/>
              </a:ext>
            </a:extLst>
          </p:cNvPr>
          <p:cNvSpPr txBox="1"/>
          <p:nvPr/>
        </p:nvSpPr>
        <p:spPr>
          <a:xfrm>
            <a:off x="2254077" y="4430013"/>
            <a:ext cx="1603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Suzi Artzberger</a:t>
            </a:r>
          </a:p>
          <a:p>
            <a:r>
              <a:rPr lang="en-US" sz="1600" b="1" dirty="0"/>
              <a:t>Michigan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EDADB9-5FBB-10CE-F6D2-B3F16AF46045}"/>
              </a:ext>
            </a:extLst>
          </p:cNvPr>
          <p:cNvSpPr txBox="1"/>
          <p:nvPr/>
        </p:nvSpPr>
        <p:spPr>
          <a:xfrm>
            <a:off x="2896046" y="5227222"/>
            <a:ext cx="174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Doug Gerlach</a:t>
            </a:r>
          </a:p>
          <a:p>
            <a:pPr algn="r"/>
            <a:r>
              <a:rPr lang="en-US" sz="1600" b="1" dirty="0"/>
              <a:t>Michigan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BE9428-DF3B-0E4E-54FA-009EDBBC46BC}"/>
              </a:ext>
            </a:extLst>
          </p:cNvPr>
          <p:cNvSpPr txBox="1"/>
          <p:nvPr/>
        </p:nvSpPr>
        <p:spPr>
          <a:xfrm>
            <a:off x="2293771" y="6277155"/>
            <a:ext cx="1203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Cy Lynch</a:t>
            </a:r>
          </a:p>
          <a:p>
            <a:r>
              <a:rPr lang="en-US" sz="1600" b="1" dirty="0"/>
              <a:t>Georgia</a:t>
            </a:r>
          </a:p>
          <a:p>
            <a:endParaRPr lang="en-US" sz="16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CA64FB-4C22-8BB1-1D72-322E6A77FA9A}"/>
              </a:ext>
            </a:extLst>
          </p:cNvPr>
          <p:cNvSpPr txBox="1"/>
          <p:nvPr/>
        </p:nvSpPr>
        <p:spPr>
          <a:xfrm>
            <a:off x="2594131" y="7474425"/>
            <a:ext cx="2027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/>
              <a:t>Mark Robertson</a:t>
            </a:r>
          </a:p>
          <a:p>
            <a:pPr algn="r"/>
            <a:r>
              <a:rPr lang="en-US" sz="1600" b="1" dirty="0"/>
              <a:t>Michigan</a:t>
            </a:r>
          </a:p>
        </p:txBody>
      </p:sp>
    </p:spTree>
    <p:extLst>
      <p:ext uri="{BB962C8B-B14F-4D97-AF65-F5344CB8AC3E}">
        <p14:creationId xmlns:p14="http://schemas.microsoft.com/office/powerpoint/2010/main" val="332291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9247</TotalTime>
  <Words>13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Debra Johnson</dc:creator>
  <cp:lastModifiedBy>Debra Johnson</cp:lastModifiedBy>
  <cp:revision>4</cp:revision>
  <dcterms:created xsi:type="dcterms:W3CDTF">2025-02-10T02:14:37Z</dcterms:created>
  <dcterms:modified xsi:type="dcterms:W3CDTF">2025-05-23T21:48:14Z</dcterms:modified>
</cp:coreProperties>
</file>