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57" r:id="rId2"/>
    <p:sldId id="338" r:id="rId3"/>
    <p:sldId id="339" r:id="rId4"/>
    <p:sldId id="341" r:id="rId5"/>
    <p:sldId id="258" r:id="rId6"/>
    <p:sldId id="259" r:id="rId7"/>
    <p:sldId id="381" r:id="rId8"/>
    <p:sldId id="342" r:id="rId9"/>
    <p:sldId id="343" r:id="rId10"/>
    <p:sldId id="262" r:id="rId11"/>
    <p:sldId id="344" r:id="rId12"/>
    <p:sldId id="347" r:id="rId13"/>
    <p:sldId id="348" r:id="rId14"/>
    <p:sldId id="349" r:id="rId15"/>
    <p:sldId id="350" r:id="rId16"/>
    <p:sldId id="277" r:id="rId17"/>
    <p:sldId id="355" r:id="rId18"/>
    <p:sldId id="378" r:id="rId19"/>
    <p:sldId id="278" r:id="rId20"/>
    <p:sldId id="279" r:id="rId21"/>
    <p:sldId id="351" r:id="rId22"/>
    <p:sldId id="352" r:id="rId23"/>
    <p:sldId id="353" r:id="rId24"/>
    <p:sldId id="354" r:id="rId25"/>
    <p:sldId id="345" r:id="rId26"/>
    <p:sldId id="356" r:id="rId27"/>
    <p:sldId id="284" r:id="rId28"/>
    <p:sldId id="286" r:id="rId29"/>
    <p:sldId id="285" r:id="rId30"/>
    <p:sldId id="357" r:id="rId31"/>
    <p:sldId id="359" r:id="rId32"/>
    <p:sldId id="358" r:id="rId33"/>
    <p:sldId id="360" r:id="rId34"/>
    <p:sldId id="361" r:id="rId35"/>
    <p:sldId id="293" r:id="rId36"/>
    <p:sldId id="294" r:id="rId37"/>
    <p:sldId id="295" r:id="rId38"/>
    <p:sldId id="296" r:id="rId39"/>
    <p:sldId id="297" r:id="rId40"/>
    <p:sldId id="362" r:id="rId41"/>
    <p:sldId id="363" r:id="rId42"/>
    <p:sldId id="364" r:id="rId43"/>
    <p:sldId id="365" r:id="rId44"/>
    <p:sldId id="305" r:id="rId45"/>
    <p:sldId id="306" r:id="rId46"/>
    <p:sldId id="367" r:id="rId47"/>
    <p:sldId id="366" r:id="rId48"/>
    <p:sldId id="307" r:id="rId49"/>
    <p:sldId id="308" r:id="rId50"/>
    <p:sldId id="309" r:id="rId51"/>
    <p:sldId id="368" r:id="rId52"/>
    <p:sldId id="313" r:id="rId53"/>
    <p:sldId id="380" r:id="rId54"/>
    <p:sldId id="314" r:id="rId55"/>
    <p:sldId id="369" r:id="rId56"/>
    <p:sldId id="370" r:id="rId57"/>
    <p:sldId id="321" r:id="rId58"/>
    <p:sldId id="379" r:id="rId59"/>
    <p:sldId id="322" r:id="rId60"/>
    <p:sldId id="371" r:id="rId61"/>
    <p:sldId id="372" r:id="rId62"/>
    <p:sldId id="373" r:id="rId63"/>
    <p:sldId id="323" r:id="rId64"/>
    <p:sldId id="374" r:id="rId65"/>
    <p:sldId id="375" r:id="rId66"/>
    <p:sldId id="324" r:id="rId67"/>
    <p:sldId id="283" r:id="rId68"/>
    <p:sldId id="377" r:id="rId69"/>
    <p:sldId id="260" r:id="rId70"/>
    <p:sldId id="261" r:id="rId71"/>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FF"/>
    <a:srgbClr val="CC3399"/>
    <a:srgbClr val="FF3399"/>
    <a:srgbClr val="00CC00"/>
    <a:srgbClr val="9A7500"/>
    <a:srgbClr val="0099FF"/>
    <a:srgbClr val="FFBF61"/>
    <a:srgbClr val="EAB200"/>
    <a:srgbClr val="E5CA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5E4BB-E090-42A2-A932-35408F679EF0}" v="61" dt="2021-03-29T21:29:5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3" autoAdjust="0"/>
    <p:restoredTop sz="93737" autoAdjust="0"/>
  </p:normalViewPr>
  <p:slideViewPr>
    <p:cSldViewPr>
      <p:cViewPr varScale="1">
        <p:scale>
          <a:sx n="59" d="100"/>
          <a:sy n="59" d="100"/>
        </p:scale>
        <p:origin x="140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380"/>
    </p:cViewPr>
  </p:sorterViewPr>
  <p:notesViewPr>
    <p:cSldViewPr>
      <p:cViewPr varScale="1">
        <p:scale>
          <a:sx n="60" d="100"/>
          <a:sy n="60" d="100"/>
        </p:scale>
        <p:origin x="1912" y="4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ltschul" userId="9188c9402dd56387" providerId="LiveId" clId="{0495E4BB-E090-42A2-A932-35408F679EF0}"/>
    <pc:docChg chg="undo redo custSel addSld delSld modSld modMainMaster modHandout">
      <pc:chgData name="Brian Altschul" userId="9188c9402dd56387" providerId="LiveId" clId="{0495E4BB-E090-42A2-A932-35408F679EF0}" dt="2021-03-29T21:29:52.303" v="2037" actId="207"/>
      <pc:docMkLst>
        <pc:docMk/>
      </pc:docMkLst>
      <pc:sldChg chg="addSp delSp modSp mod">
        <pc:chgData name="Brian Altschul" userId="9188c9402dd56387" providerId="LiveId" clId="{0495E4BB-E090-42A2-A932-35408F679EF0}" dt="2021-03-29T19:28:53.900" v="1446" actId="1076"/>
        <pc:sldMkLst>
          <pc:docMk/>
          <pc:sldMk cId="0" sldId="257"/>
        </pc:sldMkLst>
        <pc:spChg chg="mod">
          <ac:chgData name="Brian Altschul" userId="9188c9402dd56387" providerId="LiveId" clId="{0495E4BB-E090-42A2-A932-35408F679EF0}" dt="2021-03-28T20:02:23.090" v="162" actId="403"/>
          <ac:spMkLst>
            <pc:docMk/>
            <pc:sldMk cId="0" sldId="257"/>
            <ac:spMk id="6" creationId="{00000000-0000-0000-0000-000000000000}"/>
          </ac:spMkLst>
        </pc:spChg>
        <pc:picChg chg="add mod">
          <ac:chgData name="Brian Altschul" userId="9188c9402dd56387" providerId="LiveId" clId="{0495E4BB-E090-42A2-A932-35408F679EF0}" dt="2021-03-29T19:28:53.900" v="1446" actId="1076"/>
          <ac:picMkLst>
            <pc:docMk/>
            <pc:sldMk cId="0" sldId="257"/>
            <ac:picMk id="3" creationId="{4D9E2B5C-535C-436E-91C5-0ECA057BEA67}"/>
          </ac:picMkLst>
        </pc:picChg>
        <pc:picChg chg="del">
          <ac:chgData name="Brian Altschul" userId="9188c9402dd56387" providerId="LiveId" clId="{0495E4BB-E090-42A2-A932-35408F679EF0}" dt="2021-03-29T19:27:36.888" v="1438" actId="478"/>
          <ac:picMkLst>
            <pc:docMk/>
            <pc:sldMk cId="0" sldId="257"/>
            <ac:picMk id="8" creationId="{D3450FAC-3AFB-4D18-8ED6-87FBCCF7A31C}"/>
          </ac:picMkLst>
        </pc:picChg>
      </pc:sldChg>
      <pc:sldChg chg="modNotesTx">
        <pc:chgData name="Brian Altschul" userId="9188c9402dd56387" providerId="LiveId" clId="{0495E4BB-E090-42A2-A932-35408F679EF0}" dt="2021-03-28T20:05:36.199" v="205" actId="20577"/>
        <pc:sldMkLst>
          <pc:docMk/>
          <pc:sldMk cId="3610152630" sldId="258"/>
        </pc:sldMkLst>
      </pc:sldChg>
      <pc:sldChg chg="modNotesTx">
        <pc:chgData name="Brian Altschul" userId="9188c9402dd56387" providerId="LiveId" clId="{0495E4BB-E090-42A2-A932-35408F679EF0}" dt="2021-03-28T20:06:37.085" v="252" actId="20577"/>
        <pc:sldMkLst>
          <pc:docMk/>
          <pc:sldMk cId="931761792" sldId="259"/>
        </pc:sldMkLst>
      </pc:sldChg>
      <pc:sldChg chg="modNotesTx">
        <pc:chgData name="Brian Altschul" userId="9188c9402dd56387" providerId="LiveId" clId="{0495E4BB-E090-42A2-A932-35408F679EF0}" dt="2021-03-29T19:58:05.817" v="1922" actId="20577"/>
        <pc:sldMkLst>
          <pc:docMk/>
          <pc:sldMk cId="0" sldId="260"/>
        </pc:sldMkLst>
      </pc:sldChg>
      <pc:sldChg chg="addSp modSp mod">
        <pc:chgData name="Brian Altschul" userId="9188c9402dd56387" providerId="LiveId" clId="{0495E4BB-E090-42A2-A932-35408F679EF0}" dt="2021-03-29T19:59:20.818" v="1929" actId="1076"/>
        <pc:sldMkLst>
          <pc:docMk/>
          <pc:sldMk cId="0" sldId="261"/>
        </pc:sldMkLst>
        <pc:spChg chg="mod">
          <ac:chgData name="Brian Altschul" userId="9188c9402dd56387" providerId="LiveId" clId="{0495E4BB-E090-42A2-A932-35408F679EF0}" dt="2021-03-29T19:58:36.667" v="1925" actId="1076"/>
          <ac:spMkLst>
            <pc:docMk/>
            <pc:sldMk cId="0" sldId="261"/>
            <ac:spMk id="6" creationId="{6D7D91F7-6F95-4E3D-88D9-0BED2FBB35D8}"/>
          </ac:spMkLst>
        </pc:spChg>
        <pc:picChg chg="add mod ord">
          <ac:chgData name="Brian Altschul" userId="9188c9402dd56387" providerId="LiveId" clId="{0495E4BB-E090-42A2-A932-35408F679EF0}" dt="2021-03-29T19:58:53.682" v="1927" actId="167"/>
          <ac:picMkLst>
            <pc:docMk/>
            <pc:sldMk cId="0" sldId="261"/>
            <ac:picMk id="7" creationId="{CEF7CF67-50CA-441A-BEEA-B8390334020A}"/>
          </ac:picMkLst>
        </pc:picChg>
        <pc:picChg chg="add mod">
          <ac:chgData name="Brian Altschul" userId="9188c9402dd56387" providerId="LiveId" clId="{0495E4BB-E090-42A2-A932-35408F679EF0}" dt="2021-03-29T19:59:20.818" v="1929" actId="1076"/>
          <ac:picMkLst>
            <pc:docMk/>
            <pc:sldMk cId="0" sldId="261"/>
            <ac:picMk id="9" creationId="{60E7F115-5EBD-46AB-ABD3-5C2CEB6893D4}"/>
          </ac:picMkLst>
        </pc:picChg>
      </pc:sldChg>
      <pc:sldChg chg="modNotesTx">
        <pc:chgData name="Brian Altschul" userId="9188c9402dd56387" providerId="LiveId" clId="{0495E4BB-E090-42A2-A932-35408F679EF0}" dt="2021-03-29T19:57:33.652" v="1889" actId="20577"/>
        <pc:sldMkLst>
          <pc:docMk/>
          <pc:sldMk cId="2638730591" sldId="283"/>
        </pc:sldMkLst>
      </pc:sldChg>
      <pc:sldChg chg="modTransition">
        <pc:chgData name="Brian Altschul" userId="9188c9402dd56387" providerId="LiveId" clId="{0495E4BB-E090-42A2-A932-35408F679EF0}" dt="2021-03-29T20:00:13.785" v="1930"/>
        <pc:sldMkLst>
          <pc:docMk/>
          <pc:sldMk cId="2950330133" sldId="306"/>
        </pc:sldMkLst>
      </pc:sldChg>
      <pc:sldChg chg="modSp mod">
        <pc:chgData name="Brian Altschul" userId="9188c9402dd56387" providerId="LiveId" clId="{0495E4BB-E090-42A2-A932-35408F679EF0}" dt="2021-03-28T19:29:31.666" v="13" actId="20577"/>
        <pc:sldMkLst>
          <pc:docMk/>
          <pc:sldMk cId="2236202896" sldId="307"/>
        </pc:sldMkLst>
        <pc:spChg chg="mod">
          <ac:chgData name="Brian Altschul" userId="9188c9402dd56387" providerId="LiveId" clId="{0495E4BB-E090-42A2-A932-35408F679EF0}" dt="2021-03-28T19:29:31.666" v="13" actId="20577"/>
          <ac:spMkLst>
            <pc:docMk/>
            <pc:sldMk cId="2236202896" sldId="307"/>
            <ac:spMk id="3" creationId="{6CF54526-D1E4-4C9F-B6C7-4016477331E8}"/>
          </ac:spMkLst>
        </pc:spChg>
      </pc:sldChg>
      <pc:sldChg chg="modSp mod">
        <pc:chgData name="Brian Altschul" userId="9188c9402dd56387" providerId="LiveId" clId="{0495E4BB-E090-42A2-A932-35408F679EF0}" dt="2021-03-29T19:30:18.064" v="1464" actId="1076"/>
        <pc:sldMkLst>
          <pc:docMk/>
          <pc:sldMk cId="4028073321" sldId="308"/>
        </pc:sldMkLst>
        <pc:picChg chg="mod">
          <ac:chgData name="Brian Altschul" userId="9188c9402dd56387" providerId="LiveId" clId="{0495E4BB-E090-42A2-A932-35408F679EF0}" dt="2021-03-29T19:30:18.064" v="1464" actId="1076"/>
          <ac:picMkLst>
            <pc:docMk/>
            <pc:sldMk cId="4028073321" sldId="308"/>
            <ac:picMk id="6" creationId="{D396A968-57D7-4A0B-B421-1A9DEF243FD1}"/>
          </ac:picMkLst>
        </pc:picChg>
      </pc:sldChg>
      <pc:sldChg chg="modNotesTx">
        <pc:chgData name="Brian Altschul" userId="9188c9402dd56387" providerId="LiveId" clId="{0495E4BB-E090-42A2-A932-35408F679EF0}" dt="2021-03-29T19:31:24.539" v="1531" actId="20577"/>
        <pc:sldMkLst>
          <pc:docMk/>
          <pc:sldMk cId="759675720" sldId="309"/>
        </pc:sldMkLst>
      </pc:sldChg>
      <pc:sldChg chg="modSp mod modNotesTx">
        <pc:chgData name="Brian Altschul" userId="9188c9402dd56387" providerId="LiveId" clId="{0495E4BB-E090-42A2-A932-35408F679EF0}" dt="2021-03-29T19:29:18.477" v="1451" actId="20577"/>
        <pc:sldMkLst>
          <pc:docMk/>
          <pc:sldMk cId="4282267124" sldId="321"/>
        </pc:sldMkLst>
        <pc:spChg chg="mod">
          <ac:chgData name="Brian Altschul" userId="9188c9402dd56387" providerId="LiveId" clId="{0495E4BB-E090-42A2-A932-35408F679EF0}" dt="2021-03-29T19:29:18.477" v="1451" actId="20577"/>
          <ac:spMkLst>
            <pc:docMk/>
            <pc:sldMk cId="4282267124" sldId="321"/>
            <ac:spMk id="3" creationId="{11620E2D-D82A-44D2-A55F-9CE669331B50}"/>
          </ac:spMkLst>
        </pc:spChg>
      </pc:sldChg>
      <pc:sldChg chg="addSp delSp modSp mod">
        <pc:chgData name="Brian Altschul" userId="9188c9402dd56387" providerId="LiveId" clId="{0495E4BB-E090-42A2-A932-35408F679EF0}" dt="2021-03-29T19:42:38.403" v="1554" actId="688"/>
        <pc:sldMkLst>
          <pc:docMk/>
          <pc:sldMk cId="1615432009" sldId="322"/>
        </pc:sldMkLst>
        <pc:spChg chg="mod">
          <ac:chgData name="Brian Altschul" userId="9188c9402dd56387" providerId="LiveId" clId="{0495E4BB-E090-42A2-A932-35408F679EF0}" dt="2021-03-29T19:42:00.549" v="1549" actId="1076"/>
          <ac:spMkLst>
            <pc:docMk/>
            <pc:sldMk cId="1615432009" sldId="322"/>
            <ac:spMk id="7" creationId="{EF47B5B3-BA84-4D47-8638-1D4121B93543}"/>
          </ac:spMkLst>
        </pc:spChg>
        <pc:spChg chg="add mod">
          <ac:chgData name="Brian Altschul" userId="9188c9402dd56387" providerId="LiveId" clId="{0495E4BB-E090-42A2-A932-35408F679EF0}" dt="2021-03-29T19:42:38.403" v="1554" actId="688"/>
          <ac:spMkLst>
            <pc:docMk/>
            <pc:sldMk cId="1615432009" sldId="322"/>
            <ac:spMk id="9" creationId="{2346F8FF-1E0F-4F17-A09F-6556CF28C274}"/>
          </ac:spMkLst>
        </pc:spChg>
        <pc:spChg chg="add mod">
          <ac:chgData name="Brian Altschul" userId="9188c9402dd56387" providerId="LiveId" clId="{0495E4BB-E090-42A2-A932-35408F679EF0}" dt="2021-03-29T19:42:21.329" v="1553" actId="14100"/>
          <ac:spMkLst>
            <pc:docMk/>
            <pc:sldMk cId="1615432009" sldId="322"/>
            <ac:spMk id="10" creationId="{F08A7DDE-6210-4810-9D4D-3946C2A9A3DD}"/>
          </ac:spMkLst>
        </pc:spChg>
        <pc:grpChg chg="mod">
          <ac:chgData name="Brian Altschul" userId="9188c9402dd56387" providerId="LiveId" clId="{0495E4BB-E090-42A2-A932-35408F679EF0}" dt="2021-03-29T19:42:09.990" v="1550" actId="1076"/>
          <ac:grpSpMkLst>
            <pc:docMk/>
            <pc:sldMk cId="1615432009" sldId="322"/>
            <ac:grpSpMk id="8" creationId="{0B4B35F9-DCFE-4A64-B27E-144B744655CB}"/>
          </ac:grpSpMkLst>
        </pc:grpChg>
        <pc:inkChg chg="add del">
          <ac:chgData name="Brian Altschul" userId="9188c9402dd56387" providerId="LiveId" clId="{0495E4BB-E090-42A2-A932-35408F679EF0}" dt="2021-03-28T21:46:29.795" v="1436" actId="478"/>
          <ac:inkMkLst>
            <pc:docMk/>
            <pc:sldMk cId="1615432009" sldId="322"/>
            <ac:inkMk id="9" creationId="{3757128F-606A-4E45-9802-B4B78B7E28D5}"/>
          </ac:inkMkLst>
        </pc:inkChg>
      </pc:sldChg>
      <pc:sldChg chg="addSp delSp modSp mod setBg">
        <pc:chgData name="Brian Altschul" userId="9188c9402dd56387" providerId="LiveId" clId="{0495E4BB-E090-42A2-A932-35408F679EF0}" dt="2021-03-29T19:52:14.720" v="1771" actId="26606"/>
        <pc:sldMkLst>
          <pc:docMk/>
          <pc:sldMk cId="642722047" sldId="323"/>
        </pc:sldMkLst>
        <pc:spChg chg="mod">
          <ac:chgData name="Brian Altschul" userId="9188c9402dd56387" providerId="LiveId" clId="{0495E4BB-E090-42A2-A932-35408F679EF0}" dt="2021-03-29T19:52:14.720" v="1771" actId="26606"/>
          <ac:spMkLst>
            <pc:docMk/>
            <pc:sldMk cId="642722047" sldId="323"/>
            <ac:spMk id="2" creationId="{5B6F6B63-02C1-4BD6-8AAD-B6412397C326}"/>
          </ac:spMkLst>
        </pc:spChg>
        <pc:spChg chg="mod">
          <ac:chgData name="Brian Altschul" userId="9188c9402dd56387" providerId="LiveId" clId="{0495E4BB-E090-42A2-A932-35408F679EF0}" dt="2021-03-29T19:52:14.720" v="1771" actId="26606"/>
          <ac:spMkLst>
            <pc:docMk/>
            <pc:sldMk cId="642722047" sldId="323"/>
            <ac:spMk id="3" creationId="{924A4211-3CFE-426F-B0E2-279F8371119C}"/>
          </ac:spMkLst>
        </pc:spChg>
        <pc:spChg chg="mod ord">
          <ac:chgData name="Brian Altschul" userId="9188c9402dd56387" providerId="LiveId" clId="{0495E4BB-E090-42A2-A932-35408F679EF0}" dt="2021-03-29T19:52:14.720" v="1771" actId="26606"/>
          <ac:spMkLst>
            <pc:docMk/>
            <pc:sldMk cId="642722047" sldId="323"/>
            <ac:spMk id="4" creationId="{3295D4FF-415B-4C09-A1DD-8FC45136DD1D}"/>
          </ac:spMkLst>
        </pc:spChg>
        <pc:spChg chg="add del">
          <ac:chgData name="Brian Altschul" userId="9188c9402dd56387" providerId="LiveId" clId="{0495E4BB-E090-42A2-A932-35408F679EF0}" dt="2021-03-29T19:52:14.720" v="1771" actId="26606"/>
          <ac:spMkLst>
            <pc:docMk/>
            <pc:sldMk cId="642722047" sldId="323"/>
            <ac:spMk id="12" creationId="{2172A0AC-3DCE-4672-BCAF-28FEF91F6020}"/>
          </ac:spMkLst>
        </pc:spChg>
        <pc:spChg chg="add del">
          <ac:chgData name="Brian Altschul" userId="9188c9402dd56387" providerId="LiveId" clId="{0495E4BB-E090-42A2-A932-35408F679EF0}" dt="2021-03-29T19:52:14.720" v="1771" actId="26606"/>
          <ac:spMkLst>
            <pc:docMk/>
            <pc:sldMk cId="642722047" sldId="323"/>
            <ac:spMk id="14" creationId="{AE6F1C77-EDC9-4C5F-8C1C-62DD46BDA3C3}"/>
          </ac:spMkLst>
        </pc:spChg>
        <pc:picChg chg="mod ord">
          <ac:chgData name="Brian Altschul" userId="9188c9402dd56387" providerId="LiveId" clId="{0495E4BB-E090-42A2-A932-35408F679EF0}" dt="2021-03-29T19:52:14.720" v="1771" actId="26606"/>
          <ac:picMkLst>
            <pc:docMk/>
            <pc:sldMk cId="642722047" sldId="323"/>
            <ac:picMk id="6" creationId="{5FE68987-2C5D-42C5-9E50-CC2F60E28144}"/>
          </ac:picMkLst>
        </pc:picChg>
        <pc:picChg chg="add mod">
          <ac:chgData name="Brian Altschul" userId="9188c9402dd56387" providerId="LiveId" clId="{0495E4BB-E090-42A2-A932-35408F679EF0}" dt="2021-03-29T19:52:14.720" v="1771" actId="26606"/>
          <ac:picMkLst>
            <pc:docMk/>
            <pc:sldMk cId="642722047" sldId="323"/>
            <ac:picMk id="7" creationId="{AB661F56-43EE-482F-9CF2-34ED3F390B46}"/>
          </ac:picMkLst>
        </pc:picChg>
      </pc:sldChg>
      <pc:sldChg chg="addSp modSp mod">
        <pc:chgData name="Brian Altschul" userId="9188c9402dd56387" providerId="LiveId" clId="{0495E4BB-E090-42A2-A932-35408F679EF0}" dt="2021-03-28T20:29:45.468" v="1434" actId="1076"/>
        <pc:sldMkLst>
          <pc:docMk/>
          <pc:sldMk cId="3414885325" sldId="324"/>
        </pc:sldMkLst>
        <pc:picChg chg="add mod">
          <ac:chgData name="Brian Altschul" userId="9188c9402dd56387" providerId="LiveId" clId="{0495E4BB-E090-42A2-A932-35408F679EF0}" dt="2021-03-28T20:29:45.468" v="1434" actId="1076"/>
          <ac:picMkLst>
            <pc:docMk/>
            <pc:sldMk cId="3414885325" sldId="324"/>
            <ac:picMk id="6" creationId="{9F478CDF-BA4C-4378-8DFE-1F14BBB82D70}"/>
          </ac:picMkLst>
        </pc:picChg>
      </pc:sldChg>
      <pc:sldChg chg="modSp">
        <pc:chgData name="Brian Altschul" userId="9188c9402dd56387" providerId="LiveId" clId="{0495E4BB-E090-42A2-A932-35408F679EF0}" dt="2021-03-29T21:29:52.303" v="2037" actId="207"/>
        <pc:sldMkLst>
          <pc:docMk/>
          <pc:sldMk cId="3525633790" sldId="338"/>
        </pc:sldMkLst>
        <pc:spChg chg="mod">
          <ac:chgData name="Brian Altschul" userId="9188c9402dd56387" providerId="LiveId" clId="{0495E4BB-E090-42A2-A932-35408F679EF0}" dt="2021-03-29T21:29:52.303" v="2037" actId="207"/>
          <ac:spMkLst>
            <pc:docMk/>
            <pc:sldMk cId="3525633790" sldId="338"/>
            <ac:spMk id="5" creationId="{00000000-0000-0000-0000-000000000000}"/>
          </ac:spMkLst>
        </pc:spChg>
      </pc:sldChg>
      <pc:sldChg chg="modNotesTx">
        <pc:chgData name="Brian Altschul" userId="9188c9402dd56387" providerId="LiveId" clId="{0495E4BB-E090-42A2-A932-35408F679EF0}" dt="2021-03-28T20:05:29.768" v="188" actId="20577"/>
        <pc:sldMkLst>
          <pc:docMk/>
          <pc:sldMk cId="411066524" sldId="341"/>
        </pc:sldMkLst>
      </pc:sldChg>
      <pc:sldChg chg="modSp mod modNotesTx">
        <pc:chgData name="Brian Altschul" userId="9188c9402dd56387" providerId="LiveId" clId="{0495E4BB-E090-42A2-A932-35408F679EF0}" dt="2021-03-28T20:13:03.416" v="905" actId="20577"/>
        <pc:sldMkLst>
          <pc:docMk/>
          <pc:sldMk cId="1889745755" sldId="342"/>
        </pc:sldMkLst>
        <pc:spChg chg="mod">
          <ac:chgData name="Brian Altschul" userId="9188c9402dd56387" providerId="LiveId" clId="{0495E4BB-E090-42A2-A932-35408F679EF0}" dt="2021-03-28T19:18:35.739" v="8" actId="20577"/>
          <ac:spMkLst>
            <pc:docMk/>
            <pc:sldMk cId="1889745755" sldId="342"/>
            <ac:spMk id="3" creationId="{1987A13F-7834-4851-BD8F-928898B0A9AA}"/>
          </ac:spMkLst>
        </pc:spChg>
      </pc:sldChg>
      <pc:sldChg chg="modNotesTx">
        <pc:chgData name="Brian Altschul" userId="9188c9402dd56387" providerId="LiveId" clId="{0495E4BB-E090-42A2-A932-35408F679EF0}" dt="2021-03-28T20:14:50.420" v="1212" actId="20577"/>
        <pc:sldMkLst>
          <pc:docMk/>
          <pc:sldMk cId="1672449681" sldId="343"/>
        </pc:sldMkLst>
      </pc:sldChg>
      <pc:sldChg chg="modNotesTx">
        <pc:chgData name="Brian Altschul" userId="9188c9402dd56387" providerId="LiveId" clId="{0495E4BB-E090-42A2-A932-35408F679EF0}" dt="2021-03-28T20:15:38.859" v="1316" actId="20577"/>
        <pc:sldMkLst>
          <pc:docMk/>
          <pc:sldMk cId="1407583687" sldId="344"/>
        </pc:sldMkLst>
      </pc:sldChg>
      <pc:sldChg chg="modSp mod">
        <pc:chgData name="Brian Altschul" userId="9188c9402dd56387" providerId="LiveId" clId="{0495E4BB-E090-42A2-A932-35408F679EF0}" dt="2021-03-28T20:19:32.282" v="1377" actId="20577"/>
        <pc:sldMkLst>
          <pc:docMk/>
          <pc:sldMk cId="1252711391" sldId="345"/>
        </pc:sldMkLst>
        <pc:spChg chg="mod">
          <ac:chgData name="Brian Altschul" userId="9188c9402dd56387" providerId="LiveId" clId="{0495E4BB-E090-42A2-A932-35408F679EF0}" dt="2021-03-28T20:19:32.282" v="1377" actId="20577"/>
          <ac:spMkLst>
            <pc:docMk/>
            <pc:sldMk cId="1252711391" sldId="345"/>
            <ac:spMk id="3" creationId="{EB62ACE2-6B77-4D51-8C88-D0CC5B1DD50B}"/>
          </ac:spMkLst>
        </pc:spChg>
      </pc:sldChg>
      <pc:sldChg chg="modNotesTx">
        <pc:chgData name="Brian Altschul" userId="9188c9402dd56387" providerId="LiveId" clId="{0495E4BB-E090-42A2-A932-35408F679EF0}" dt="2021-03-28T20:16:17.232" v="1317" actId="20577"/>
        <pc:sldMkLst>
          <pc:docMk/>
          <pc:sldMk cId="274642744" sldId="348"/>
        </pc:sldMkLst>
      </pc:sldChg>
      <pc:sldChg chg="addSp modSp mod">
        <pc:chgData name="Brian Altschul" userId="9188c9402dd56387" providerId="LiveId" clId="{0495E4BB-E090-42A2-A932-35408F679EF0}" dt="2021-03-28T20:17:14.537" v="1322" actId="14100"/>
        <pc:sldMkLst>
          <pc:docMk/>
          <pc:sldMk cId="988850109" sldId="350"/>
        </pc:sldMkLst>
        <pc:picChg chg="add mod">
          <ac:chgData name="Brian Altschul" userId="9188c9402dd56387" providerId="LiveId" clId="{0495E4BB-E090-42A2-A932-35408F679EF0}" dt="2021-03-28T20:17:14.537" v="1322" actId="14100"/>
          <ac:picMkLst>
            <pc:docMk/>
            <pc:sldMk cId="988850109" sldId="350"/>
            <ac:picMk id="6" creationId="{4CD7C1F2-4BD9-41C4-9403-9E49001A7756}"/>
          </ac:picMkLst>
        </pc:picChg>
      </pc:sldChg>
      <pc:sldChg chg="modNotesTx">
        <pc:chgData name="Brian Altschul" userId="9188c9402dd56387" providerId="LiveId" clId="{0495E4BB-E090-42A2-A932-35408F679EF0}" dt="2021-03-28T20:18:33.695" v="1370" actId="20577"/>
        <pc:sldMkLst>
          <pc:docMk/>
          <pc:sldMk cId="1585781958" sldId="351"/>
        </pc:sldMkLst>
      </pc:sldChg>
      <pc:sldChg chg="modSp">
        <pc:chgData name="Brian Altschul" userId="9188c9402dd56387" providerId="LiveId" clId="{0495E4BB-E090-42A2-A932-35408F679EF0}" dt="2021-03-28T20:24:26.757" v="1380"/>
        <pc:sldMkLst>
          <pc:docMk/>
          <pc:sldMk cId="893023309" sldId="354"/>
        </pc:sldMkLst>
        <pc:spChg chg="mod">
          <ac:chgData name="Brian Altschul" userId="9188c9402dd56387" providerId="LiveId" clId="{0495E4BB-E090-42A2-A932-35408F679EF0}" dt="2021-03-28T20:24:26.757" v="1380"/>
          <ac:spMkLst>
            <pc:docMk/>
            <pc:sldMk cId="893023309" sldId="354"/>
            <ac:spMk id="3" creationId="{F0096AFD-B5F5-4805-B35E-C8A4621972AC}"/>
          </ac:spMkLst>
        </pc:spChg>
        <pc:picChg chg="mod">
          <ac:chgData name="Brian Altschul" userId="9188c9402dd56387" providerId="LiveId" clId="{0495E4BB-E090-42A2-A932-35408F679EF0}" dt="2021-03-28T20:24:09.343" v="1379" actId="14826"/>
          <ac:picMkLst>
            <pc:docMk/>
            <pc:sldMk cId="893023309" sldId="354"/>
            <ac:picMk id="6" creationId="{726FBBDC-DFE7-4BDF-9D6C-ACC9950B7D98}"/>
          </ac:picMkLst>
        </pc:picChg>
      </pc:sldChg>
      <pc:sldChg chg="addSp delSp modSp mod">
        <pc:chgData name="Brian Altschul" userId="9188c9402dd56387" providerId="LiveId" clId="{0495E4BB-E090-42A2-A932-35408F679EF0}" dt="2021-03-28T20:25:44.704" v="1384" actId="1076"/>
        <pc:sldMkLst>
          <pc:docMk/>
          <pc:sldMk cId="2805391589" sldId="360"/>
        </pc:sldMkLst>
        <pc:spChg chg="add del mod">
          <ac:chgData name="Brian Altschul" userId="9188c9402dd56387" providerId="LiveId" clId="{0495E4BB-E090-42A2-A932-35408F679EF0}" dt="2021-03-28T20:25:15.287" v="1382"/>
          <ac:spMkLst>
            <pc:docMk/>
            <pc:sldMk cId="2805391589" sldId="360"/>
            <ac:spMk id="5" creationId="{79983FBF-614F-4588-9EF1-2232F8DCC347}"/>
          </ac:spMkLst>
        </pc:spChg>
        <pc:picChg chg="add mod">
          <ac:chgData name="Brian Altschul" userId="9188c9402dd56387" providerId="LiveId" clId="{0495E4BB-E090-42A2-A932-35408F679EF0}" dt="2021-03-28T20:25:44.704" v="1384" actId="1076"/>
          <ac:picMkLst>
            <pc:docMk/>
            <pc:sldMk cId="2805391589" sldId="360"/>
            <ac:picMk id="10" creationId="{49B2D51D-19C5-4737-8F51-15BFB8D7CEE1}"/>
          </ac:picMkLst>
        </pc:picChg>
      </pc:sldChg>
      <pc:sldChg chg="modSp">
        <pc:chgData name="Brian Altschul" userId="9188c9402dd56387" providerId="LiveId" clId="{0495E4BB-E090-42A2-A932-35408F679EF0}" dt="2021-03-29T19:39:06.027" v="1534" actId="14826"/>
        <pc:sldMkLst>
          <pc:docMk/>
          <pc:sldMk cId="1174267750" sldId="361"/>
        </pc:sldMkLst>
        <pc:spChg chg="mod">
          <ac:chgData name="Brian Altschul" userId="9188c9402dd56387" providerId="LiveId" clId="{0495E4BB-E090-42A2-A932-35408F679EF0}" dt="2021-03-29T19:36:39.116" v="1532"/>
          <ac:spMkLst>
            <pc:docMk/>
            <pc:sldMk cId="1174267750" sldId="361"/>
            <ac:spMk id="3" creationId="{6B75479C-7A29-4122-9CC3-74E1439386B3}"/>
          </ac:spMkLst>
        </pc:spChg>
        <pc:picChg chg="mod">
          <ac:chgData name="Brian Altschul" userId="9188c9402dd56387" providerId="LiveId" clId="{0495E4BB-E090-42A2-A932-35408F679EF0}" dt="2021-03-29T19:39:06.027" v="1534" actId="14826"/>
          <ac:picMkLst>
            <pc:docMk/>
            <pc:sldMk cId="1174267750" sldId="361"/>
            <ac:picMk id="6" creationId="{5505E617-AEA0-4D6D-BE37-7796AD270FCC}"/>
          </ac:picMkLst>
        </pc:picChg>
      </pc:sldChg>
      <pc:sldChg chg="addSp modSp mod">
        <pc:chgData name="Brian Altschul" userId="9188c9402dd56387" providerId="LiveId" clId="{0495E4BB-E090-42A2-A932-35408F679EF0}" dt="2021-03-28T20:26:39.916" v="1386" actId="1076"/>
        <pc:sldMkLst>
          <pc:docMk/>
          <pc:sldMk cId="2418606371" sldId="364"/>
        </pc:sldMkLst>
        <pc:picChg chg="add mod">
          <ac:chgData name="Brian Altschul" userId="9188c9402dd56387" providerId="LiveId" clId="{0495E4BB-E090-42A2-A932-35408F679EF0}" dt="2021-03-28T20:26:39.916" v="1386" actId="1076"/>
          <ac:picMkLst>
            <pc:docMk/>
            <pc:sldMk cId="2418606371" sldId="364"/>
            <ac:picMk id="9" creationId="{68856687-21F6-4CB4-A905-211AB9C2E08C}"/>
          </ac:picMkLst>
        </pc:picChg>
      </pc:sldChg>
      <pc:sldChg chg="modTransition">
        <pc:chgData name="Brian Altschul" userId="9188c9402dd56387" providerId="LiveId" clId="{0495E4BB-E090-42A2-A932-35408F679EF0}" dt="2021-03-29T20:00:17.338" v="1931"/>
        <pc:sldMkLst>
          <pc:docMk/>
          <pc:sldMk cId="3004339886" sldId="366"/>
        </pc:sldMkLst>
      </pc:sldChg>
      <pc:sldChg chg="modSp mod">
        <pc:chgData name="Brian Altschul" userId="9188c9402dd56387" providerId="LiveId" clId="{0495E4BB-E090-42A2-A932-35408F679EF0}" dt="2021-03-28T19:33:00.746" v="15" actId="20577"/>
        <pc:sldMkLst>
          <pc:docMk/>
          <pc:sldMk cId="3771557924" sldId="370"/>
        </pc:sldMkLst>
        <pc:spChg chg="mod">
          <ac:chgData name="Brian Altschul" userId="9188c9402dd56387" providerId="LiveId" clId="{0495E4BB-E090-42A2-A932-35408F679EF0}" dt="2021-03-28T19:33:00.746" v="15" actId="20577"/>
          <ac:spMkLst>
            <pc:docMk/>
            <pc:sldMk cId="3771557924" sldId="370"/>
            <ac:spMk id="3" creationId="{6754646E-33CB-4050-9736-9E72E268C6F2}"/>
          </ac:spMkLst>
        </pc:spChg>
      </pc:sldChg>
      <pc:sldChg chg="addSp delSp modSp mod">
        <pc:chgData name="Brian Altschul" userId="9188c9402dd56387" providerId="LiveId" clId="{0495E4BB-E090-42A2-A932-35408F679EF0}" dt="2021-03-29T19:49:17.249" v="1741" actId="20577"/>
        <pc:sldMkLst>
          <pc:docMk/>
          <pc:sldMk cId="1610838863" sldId="371"/>
        </pc:sldMkLst>
        <pc:spChg chg="mod">
          <ac:chgData name="Brian Altschul" userId="9188c9402dd56387" providerId="LiveId" clId="{0495E4BB-E090-42A2-A932-35408F679EF0}" dt="2021-03-29T19:49:17.249" v="1741" actId="20577"/>
          <ac:spMkLst>
            <pc:docMk/>
            <pc:sldMk cId="1610838863" sldId="371"/>
            <ac:spMk id="3" creationId="{A30B345E-1A4F-4234-A359-7CDA3FDEC4E3}"/>
          </ac:spMkLst>
        </pc:spChg>
        <pc:spChg chg="mod">
          <ac:chgData name="Brian Altschul" userId="9188c9402dd56387" providerId="LiveId" clId="{0495E4BB-E090-42A2-A932-35408F679EF0}" dt="2021-03-29T19:29:36.100" v="1458" actId="313"/>
          <ac:spMkLst>
            <pc:docMk/>
            <pc:sldMk cId="1610838863" sldId="371"/>
            <ac:spMk id="7" creationId="{2A03ACBB-ECFD-4145-BE26-9C2ADC00C509}"/>
          </ac:spMkLst>
        </pc:spChg>
        <pc:grpChg chg="add del">
          <ac:chgData name="Brian Altschul" userId="9188c9402dd56387" providerId="LiveId" clId="{0495E4BB-E090-42A2-A932-35408F679EF0}" dt="2021-03-29T19:47:42.100" v="1630" actId="478"/>
          <ac:grpSpMkLst>
            <pc:docMk/>
            <pc:sldMk cId="1610838863" sldId="371"/>
            <ac:grpSpMk id="5" creationId="{DF4E0173-BD9F-4CBD-B0A7-7736CF80110A}"/>
          </ac:grpSpMkLst>
        </pc:grpChg>
        <pc:inkChg chg="add del">
          <ac:chgData name="Brian Altschul" userId="9188c9402dd56387" providerId="LiveId" clId="{0495E4BB-E090-42A2-A932-35408F679EF0}" dt="2021-03-28T21:46:33.305" v="1437" actId="478"/>
          <ac:inkMkLst>
            <pc:docMk/>
            <pc:sldMk cId="1610838863" sldId="371"/>
            <ac:inkMk id="9" creationId="{79BF55F3-D225-44EB-B8E8-D21C5CEEF18E}"/>
          </ac:inkMkLst>
        </pc:inkChg>
      </pc:sldChg>
      <pc:sldChg chg="modSp mod">
        <pc:chgData name="Brian Altschul" userId="9188c9402dd56387" providerId="LiveId" clId="{0495E4BB-E090-42A2-A932-35408F679EF0}" dt="2021-03-29T19:50:46.650" v="1766" actId="20577"/>
        <pc:sldMkLst>
          <pc:docMk/>
          <pc:sldMk cId="3930491397" sldId="372"/>
        </pc:sldMkLst>
        <pc:spChg chg="mod">
          <ac:chgData name="Brian Altschul" userId="9188c9402dd56387" providerId="LiveId" clId="{0495E4BB-E090-42A2-A932-35408F679EF0}" dt="2021-03-29T19:50:46.650" v="1766" actId="20577"/>
          <ac:spMkLst>
            <pc:docMk/>
            <pc:sldMk cId="3930491397" sldId="372"/>
            <ac:spMk id="3" creationId="{A30B345E-1A4F-4234-A359-7CDA3FDEC4E3}"/>
          </ac:spMkLst>
        </pc:spChg>
      </pc:sldChg>
      <pc:sldChg chg="addSp modSp mod">
        <pc:chgData name="Brian Altschul" userId="9188c9402dd56387" providerId="LiveId" clId="{0495E4BB-E090-42A2-A932-35408F679EF0}" dt="2021-03-29T19:51:54.943" v="1768" actId="1076"/>
        <pc:sldMkLst>
          <pc:docMk/>
          <pc:sldMk cId="1400081841" sldId="374"/>
        </pc:sldMkLst>
        <pc:picChg chg="add mod">
          <ac:chgData name="Brian Altschul" userId="9188c9402dd56387" providerId="LiveId" clId="{0495E4BB-E090-42A2-A932-35408F679EF0}" dt="2021-03-29T19:51:54.943" v="1768" actId="1076"/>
          <ac:picMkLst>
            <pc:docMk/>
            <pc:sldMk cId="1400081841" sldId="374"/>
            <ac:picMk id="7" creationId="{448CE624-7233-47B0-BE24-A622438BA414}"/>
          </ac:picMkLst>
        </pc:picChg>
      </pc:sldChg>
      <pc:sldChg chg="del">
        <pc:chgData name="Brian Altschul" userId="9188c9402dd56387" providerId="LiveId" clId="{0495E4BB-E090-42A2-A932-35408F679EF0}" dt="2021-03-29T19:39:58.760" v="1535" actId="2696"/>
        <pc:sldMkLst>
          <pc:docMk/>
          <pc:sldMk cId="2646321854" sldId="376"/>
        </pc:sldMkLst>
      </pc:sldChg>
      <pc:sldChg chg="modNotesTx">
        <pc:chgData name="Brian Altschul" userId="9188c9402dd56387" providerId="LiveId" clId="{0495E4BB-E090-42A2-A932-35408F679EF0}" dt="2021-03-29T19:57:41.738" v="1920" actId="20577"/>
        <pc:sldMkLst>
          <pc:docMk/>
          <pc:sldMk cId="1470250021" sldId="377"/>
        </pc:sldMkLst>
      </pc:sldChg>
      <pc:sldChg chg="modSp add mod modNotesTx">
        <pc:chgData name="Brian Altschul" userId="9188c9402dd56387" providerId="LiveId" clId="{0495E4BB-E090-42A2-A932-35408F679EF0}" dt="2021-03-29T19:53:55.629" v="1861" actId="20577"/>
        <pc:sldMkLst>
          <pc:docMk/>
          <pc:sldMk cId="3125647334" sldId="379"/>
        </pc:sldMkLst>
        <pc:spChg chg="mod">
          <ac:chgData name="Brian Altschul" userId="9188c9402dd56387" providerId="LiveId" clId="{0495E4BB-E090-42A2-A932-35408F679EF0}" dt="2021-03-29T19:53:30.808" v="1783" actId="255"/>
          <ac:spMkLst>
            <pc:docMk/>
            <pc:sldMk cId="3125647334" sldId="379"/>
            <ac:spMk id="3" creationId="{11620E2D-D82A-44D2-A55F-9CE669331B50}"/>
          </ac:spMkLst>
        </pc:spChg>
      </pc:sldChg>
      <pc:sldChg chg="addSp delSp modSp new mod">
        <pc:chgData name="Brian Altschul" userId="9188c9402dd56387" providerId="LiveId" clId="{0495E4BB-E090-42A2-A932-35408F679EF0}" dt="2021-03-28T19:45:43.959" v="160" actId="121"/>
        <pc:sldMkLst>
          <pc:docMk/>
          <pc:sldMk cId="3614056070" sldId="380"/>
        </pc:sldMkLst>
        <pc:spChg chg="mod">
          <ac:chgData name="Brian Altschul" userId="9188c9402dd56387" providerId="LiveId" clId="{0495E4BB-E090-42A2-A932-35408F679EF0}" dt="2021-03-28T19:44:05.686" v="136" actId="20577"/>
          <ac:spMkLst>
            <pc:docMk/>
            <pc:sldMk cId="3614056070" sldId="380"/>
            <ac:spMk id="2" creationId="{B941AA71-7C19-4BC9-ABEC-DD18C58CF6BC}"/>
          </ac:spMkLst>
        </pc:spChg>
        <pc:spChg chg="del">
          <ac:chgData name="Brian Altschul" userId="9188c9402dd56387" providerId="LiveId" clId="{0495E4BB-E090-42A2-A932-35408F679EF0}" dt="2021-03-28T19:43:21.531" v="106" actId="931"/>
          <ac:spMkLst>
            <pc:docMk/>
            <pc:sldMk cId="3614056070" sldId="380"/>
            <ac:spMk id="3" creationId="{AE47EB00-E53D-417C-AC42-ED86D1487219}"/>
          </ac:spMkLst>
        </pc:spChg>
        <pc:spChg chg="add mod">
          <ac:chgData name="Brian Altschul" userId="9188c9402dd56387" providerId="LiveId" clId="{0495E4BB-E090-42A2-A932-35408F679EF0}" dt="2021-03-28T19:44:54.474" v="145" actId="1076"/>
          <ac:spMkLst>
            <pc:docMk/>
            <pc:sldMk cId="3614056070" sldId="380"/>
            <ac:spMk id="7" creationId="{4BD9B137-C9ED-4B87-939E-9488A8C6DBF3}"/>
          </ac:spMkLst>
        </pc:spChg>
        <pc:spChg chg="add mod">
          <ac:chgData name="Brian Altschul" userId="9188c9402dd56387" providerId="LiveId" clId="{0495E4BB-E090-42A2-A932-35408F679EF0}" dt="2021-03-28T19:45:43.959" v="160" actId="121"/>
          <ac:spMkLst>
            <pc:docMk/>
            <pc:sldMk cId="3614056070" sldId="380"/>
            <ac:spMk id="8" creationId="{A0B71FE4-CF81-4C4F-B16D-89BC623DF364}"/>
          </ac:spMkLst>
        </pc:spChg>
        <pc:picChg chg="add mod">
          <ac:chgData name="Brian Altschul" userId="9188c9402dd56387" providerId="LiveId" clId="{0495E4BB-E090-42A2-A932-35408F679EF0}" dt="2021-03-28T19:43:21.531" v="106" actId="931"/>
          <ac:picMkLst>
            <pc:docMk/>
            <pc:sldMk cId="3614056070" sldId="380"/>
            <ac:picMk id="6" creationId="{860D1977-49F6-4422-8682-C135CB0FE1FB}"/>
          </ac:picMkLst>
        </pc:picChg>
      </pc:sldChg>
      <pc:sldChg chg="addSp delSp modSp new mod modNotesTx">
        <pc:chgData name="Brian Altschul" userId="9188c9402dd56387" providerId="LiveId" clId="{0495E4BB-E090-42A2-A932-35408F679EF0}" dt="2021-03-29T19:54:30.147" v="1863" actId="478"/>
        <pc:sldMkLst>
          <pc:docMk/>
          <pc:sldMk cId="2638089468" sldId="381"/>
        </pc:sldMkLst>
        <pc:spChg chg="mod">
          <ac:chgData name="Brian Altschul" userId="9188c9402dd56387" providerId="LiveId" clId="{0495E4BB-E090-42A2-A932-35408F679EF0}" dt="2021-03-28T20:09:19.354" v="283" actId="20577"/>
          <ac:spMkLst>
            <pc:docMk/>
            <pc:sldMk cId="2638089468" sldId="381"/>
            <ac:spMk id="2" creationId="{8D723527-6AEA-49B6-8729-2054D91D0534}"/>
          </ac:spMkLst>
        </pc:spChg>
        <pc:spChg chg="del">
          <ac:chgData name="Brian Altschul" userId="9188c9402dd56387" providerId="LiveId" clId="{0495E4BB-E090-42A2-A932-35408F679EF0}" dt="2021-03-28T20:08:43.866" v="254"/>
          <ac:spMkLst>
            <pc:docMk/>
            <pc:sldMk cId="2638089468" sldId="381"/>
            <ac:spMk id="3" creationId="{62048596-7329-424B-AB72-11CD395311F0}"/>
          </ac:spMkLst>
        </pc:spChg>
        <pc:picChg chg="add del mod">
          <ac:chgData name="Brian Altschul" userId="9188c9402dd56387" providerId="LiveId" clId="{0495E4BB-E090-42A2-A932-35408F679EF0}" dt="2021-03-29T19:54:30.147" v="1863" actId="478"/>
          <ac:picMkLst>
            <pc:docMk/>
            <pc:sldMk cId="2638089468" sldId="381"/>
            <ac:picMk id="5" creationId="{3D3D8C20-D9C6-4DF9-A02D-1858BAB9E048}"/>
          </ac:picMkLst>
        </pc:picChg>
        <pc:picChg chg="add mod">
          <ac:chgData name="Brian Altschul" userId="9188c9402dd56387" providerId="LiveId" clId="{0495E4BB-E090-42A2-A932-35408F679EF0}" dt="2021-03-28T20:09:03.999" v="258" actId="14100"/>
          <ac:picMkLst>
            <pc:docMk/>
            <pc:sldMk cId="2638089468" sldId="381"/>
            <ac:picMk id="6" creationId="{7DF48A80-C02B-47D9-96C1-40B8FC33A4DD}"/>
          </ac:picMkLst>
        </pc:picChg>
      </pc:sldChg>
      <pc:sldMasterChg chg="modSp modSldLayout">
        <pc:chgData name="Brian Altschul" userId="9188c9402dd56387" providerId="LiveId" clId="{0495E4BB-E090-42A2-A932-35408F679EF0}" dt="2021-03-28T19:15:44.381" v="3"/>
        <pc:sldMasterMkLst>
          <pc:docMk/>
          <pc:sldMasterMk cId="0" sldId="2147483648"/>
        </pc:sldMasterMkLst>
        <pc:spChg chg="mod">
          <ac:chgData name="Brian Altschul" userId="9188c9402dd56387" providerId="LiveId" clId="{0495E4BB-E090-42A2-A932-35408F679EF0}" dt="2021-03-28T19:15:44.381" v="3"/>
          <ac:spMkLst>
            <pc:docMk/>
            <pc:sldMasterMk cId="0" sldId="2147483648"/>
            <ac:spMk id="1031" creationId="{00000000-0000-0000-0000-000000000000}"/>
          </ac:spMkLst>
        </pc:spChg>
        <pc:sldLayoutChg chg="modSp">
          <pc:chgData name="Brian Altschul" userId="9188c9402dd56387" providerId="LiveId" clId="{0495E4BB-E090-42A2-A932-35408F679EF0}" dt="2021-03-28T19:14:54.456" v="2"/>
          <pc:sldLayoutMkLst>
            <pc:docMk/>
            <pc:sldMasterMk cId="0" sldId="2147483648"/>
            <pc:sldLayoutMk cId="0" sldId="2147483649"/>
          </pc:sldLayoutMkLst>
          <pc:spChg chg="mod">
            <ac:chgData name="Brian Altschul" userId="9188c9402dd56387" providerId="LiveId" clId="{0495E4BB-E090-42A2-A932-35408F679EF0}" dt="2021-03-28T19:14:54.456" v="2"/>
            <ac:spMkLst>
              <pc:docMk/>
              <pc:sldMasterMk cId="0" sldId="2147483648"/>
              <pc:sldLayoutMk cId="0" sldId="2147483649"/>
              <ac:spMk id="7" creationId="{6D8E34CC-09CD-4EDB-9CD5-EC313E480953}"/>
            </ac:spMkLst>
          </pc:spChg>
        </pc:sldLayoutChg>
      </pc:sldMasterChg>
    </pc:docChg>
  </pc:docChgLst>
  <pc:docChgLst>
    <pc:chgData name="Brian Altschul" userId="9188c9402dd56387" providerId="LiveId" clId="{4E01BF46-CDFC-4DA5-87E4-E48FD5FF27FD}"/>
    <pc:docChg chg="undo redo custSel addSld delSld modSld sldOrd">
      <pc:chgData name="Brian Altschul" userId="9188c9402dd56387" providerId="LiveId" clId="{4E01BF46-CDFC-4DA5-87E4-E48FD5FF27FD}" dt="2021-03-17T17:06:45.734" v="5265" actId="20577"/>
      <pc:docMkLst>
        <pc:docMk/>
      </pc:docMkLst>
      <pc:sldChg chg="modSp">
        <pc:chgData name="Brian Altschul" userId="9188c9402dd56387" providerId="LiveId" clId="{4E01BF46-CDFC-4DA5-87E4-E48FD5FF27FD}" dt="2021-03-17T16:50:31.644" v="4519" actId="14100"/>
        <pc:sldMkLst>
          <pc:docMk/>
          <pc:sldMk cId="3610152630" sldId="258"/>
        </pc:sldMkLst>
        <pc:spChg chg="mod">
          <ac:chgData name="Brian Altschul" userId="9188c9402dd56387" providerId="LiveId" clId="{4E01BF46-CDFC-4DA5-87E4-E48FD5FF27FD}" dt="2021-03-17T16:50:31.644" v="4519" actId="14100"/>
          <ac:spMkLst>
            <pc:docMk/>
            <pc:sldMk cId="3610152630" sldId="258"/>
            <ac:spMk id="3" creationId="{5ED8152C-253B-4F23-817D-ACDE62D132FF}"/>
          </ac:spMkLst>
        </pc:spChg>
      </pc:sldChg>
      <pc:sldChg chg="modSp mod">
        <pc:chgData name="Brian Altschul" userId="9188c9402dd56387" providerId="LiveId" clId="{4E01BF46-CDFC-4DA5-87E4-E48FD5FF27FD}" dt="2021-03-17T16:49:14.343" v="4514" actId="20577"/>
        <pc:sldMkLst>
          <pc:docMk/>
          <pc:sldMk cId="931761792" sldId="259"/>
        </pc:sldMkLst>
        <pc:spChg chg="mod">
          <ac:chgData name="Brian Altschul" userId="9188c9402dd56387" providerId="LiveId" clId="{4E01BF46-CDFC-4DA5-87E4-E48FD5FF27FD}" dt="2021-03-17T16:49:14.343" v="4514" actId="20577"/>
          <ac:spMkLst>
            <pc:docMk/>
            <pc:sldMk cId="931761792" sldId="259"/>
            <ac:spMk id="3" creationId="{A4762489-2FBB-4E8F-ACCD-3BB5ECEC6927}"/>
          </ac:spMkLst>
        </pc:spChg>
      </pc:sldChg>
      <pc:sldChg chg="add">
        <pc:chgData name="Brian Altschul" userId="9188c9402dd56387" providerId="LiveId" clId="{4E01BF46-CDFC-4DA5-87E4-E48FD5FF27FD}" dt="2021-03-17T16:46:58.904" v="4500"/>
        <pc:sldMkLst>
          <pc:docMk/>
          <pc:sldMk cId="0" sldId="260"/>
        </pc:sldMkLst>
      </pc:sldChg>
      <pc:sldChg chg="addSp modSp add mod">
        <pc:chgData name="Brian Altschul" userId="9188c9402dd56387" providerId="LiveId" clId="{4E01BF46-CDFC-4DA5-87E4-E48FD5FF27FD}" dt="2021-03-17T16:53:30.298" v="4613"/>
        <pc:sldMkLst>
          <pc:docMk/>
          <pc:sldMk cId="0" sldId="261"/>
        </pc:sldMkLst>
        <pc:spChg chg="add mod">
          <ac:chgData name="Brian Altschul" userId="9188c9402dd56387" providerId="LiveId" clId="{4E01BF46-CDFC-4DA5-87E4-E48FD5FF27FD}" dt="2021-03-17T16:53:30.298" v="4613"/>
          <ac:spMkLst>
            <pc:docMk/>
            <pc:sldMk cId="0" sldId="261"/>
            <ac:spMk id="6" creationId="{6D7D91F7-6F95-4E3D-88D9-0BED2FBB35D8}"/>
          </ac:spMkLst>
        </pc:spChg>
        <pc:spChg chg="mod">
          <ac:chgData name="Brian Altschul" userId="9188c9402dd56387" providerId="LiveId" clId="{4E01BF46-CDFC-4DA5-87E4-E48FD5FF27FD}" dt="2021-03-17T16:53:10.216" v="4612" actId="1076"/>
          <ac:spMkLst>
            <pc:docMk/>
            <pc:sldMk cId="0" sldId="261"/>
            <ac:spMk id="8" creationId="{02F1D7B1-8812-4321-A18D-858E5B877372}"/>
          </ac:spMkLst>
        </pc:spChg>
      </pc:sldChg>
      <pc:sldChg chg="addSp modSp mod">
        <pc:chgData name="Brian Altschul" userId="9188c9402dd56387" providerId="LiveId" clId="{4E01BF46-CDFC-4DA5-87E4-E48FD5FF27FD}" dt="2021-03-14T19:40:19.966" v="399" actId="20577"/>
        <pc:sldMkLst>
          <pc:docMk/>
          <pc:sldMk cId="2914400952" sldId="262"/>
        </pc:sldMkLst>
        <pc:spChg chg="mod">
          <ac:chgData name="Brian Altschul" userId="9188c9402dd56387" providerId="LiveId" clId="{4E01BF46-CDFC-4DA5-87E4-E48FD5FF27FD}" dt="2021-03-14T19:40:19.966" v="399" actId="20577"/>
          <ac:spMkLst>
            <pc:docMk/>
            <pc:sldMk cId="2914400952" sldId="262"/>
            <ac:spMk id="3" creationId="{B214277C-5A51-4DE9-9A5C-FE8C04B9C072}"/>
          </ac:spMkLst>
        </pc:spChg>
        <pc:picChg chg="add mod">
          <ac:chgData name="Brian Altschul" userId="9188c9402dd56387" providerId="LiveId" clId="{4E01BF46-CDFC-4DA5-87E4-E48FD5FF27FD}" dt="2021-03-14T19:39:24.508" v="388" actId="1076"/>
          <ac:picMkLst>
            <pc:docMk/>
            <pc:sldMk cId="2914400952" sldId="262"/>
            <ac:picMk id="5" creationId="{4B815002-E15A-482D-8978-798749F9ABCD}"/>
          </ac:picMkLst>
        </pc:picChg>
      </pc:sldChg>
      <pc:sldChg chg="del">
        <pc:chgData name="Brian Altschul" userId="9188c9402dd56387" providerId="LiveId" clId="{4E01BF46-CDFC-4DA5-87E4-E48FD5FF27FD}" dt="2021-03-14T20:10:23.592" v="540" actId="47"/>
        <pc:sldMkLst>
          <pc:docMk/>
          <pc:sldMk cId="3032670451" sldId="267"/>
        </pc:sldMkLst>
      </pc:sldChg>
      <pc:sldChg chg="del">
        <pc:chgData name="Brian Altschul" userId="9188c9402dd56387" providerId="LiveId" clId="{4E01BF46-CDFC-4DA5-87E4-E48FD5FF27FD}" dt="2021-03-14T20:10:23.592" v="540" actId="47"/>
        <pc:sldMkLst>
          <pc:docMk/>
          <pc:sldMk cId="4098454221" sldId="268"/>
        </pc:sldMkLst>
      </pc:sldChg>
      <pc:sldChg chg="del">
        <pc:chgData name="Brian Altschul" userId="9188c9402dd56387" providerId="LiveId" clId="{4E01BF46-CDFC-4DA5-87E4-E48FD5FF27FD}" dt="2021-03-14T20:10:23.592" v="540" actId="47"/>
        <pc:sldMkLst>
          <pc:docMk/>
          <pc:sldMk cId="337805439" sldId="269"/>
        </pc:sldMkLst>
      </pc:sldChg>
      <pc:sldChg chg="del">
        <pc:chgData name="Brian Altschul" userId="9188c9402dd56387" providerId="LiveId" clId="{4E01BF46-CDFC-4DA5-87E4-E48FD5FF27FD}" dt="2021-03-14T20:10:23.592" v="540" actId="47"/>
        <pc:sldMkLst>
          <pc:docMk/>
          <pc:sldMk cId="3835862869" sldId="270"/>
        </pc:sldMkLst>
      </pc:sldChg>
      <pc:sldChg chg="del">
        <pc:chgData name="Brian Altschul" userId="9188c9402dd56387" providerId="LiveId" clId="{4E01BF46-CDFC-4DA5-87E4-E48FD5FF27FD}" dt="2021-03-14T20:10:23.592" v="540" actId="47"/>
        <pc:sldMkLst>
          <pc:docMk/>
          <pc:sldMk cId="1270200350" sldId="271"/>
        </pc:sldMkLst>
      </pc:sldChg>
      <pc:sldChg chg="del">
        <pc:chgData name="Brian Altschul" userId="9188c9402dd56387" providerId="LiveId" clId="{4E01BF46-CDFC-4DA5-87E4-E48FD5FF27FD}" dt="2021-03-14T20:10:23.592" v="540" actId="47"/>
        <pc:sldMkLst>
          <pc:docMk/>
          <pc:sldMk cId="1404237801" sldId="272"/>
        </pc:sldMkLst>
      </pc:sldChg>
      <pc:sldChg chg="del">
        <pc:chgData name="Brian Altschul" userId="9188c9402dd56387" providerId="LiveId" clId="{4E01BF46-CDFC-4DA5-87E4-E48FD5FF27FD}" dt="2021-03-14T20:10:23.592" v="540" actId="47"/>
        <pc:sldMkLst>
          <pc:docMk/>
          <pc:sldMk cId="1884088963" sldId="273"/>
        </pc:sldMkLst>
      </pc:sldChg>
      <pc:sldChg chg="del">
        <pc:chgData name="Brian Altschul" userId="9188c9402dd56387" providerId="LiveId" clId="{4E01BF46-CDFC-4DA5-87E4-E48FD5FF27FD}" dt="2021-03-14T20:10:23.592" v="540" actId="47"/>
        <pc:sldMkLst>
          <pc:docMk/>
          <pc:sldMk cId="1004564091" sldId="274"/>
        </pc:sldMkLst>
      </pc:sldChg>
      <pc:sldChg chg="del">
        <pc:chgData name="Brian Altschul" userId="9188c9402dd56387" providerId="LiveId" clId="{4E01BF46-CDFC-4DA5-87E4-E48FD5FF27FD}" dt="2021-03-14T20:10:23.592" v="540" actId="47"/>
        <pc:sldMkLst>
          <pc:docMk/>
          <pc:sldMk cId="3806767683" sldId="275"/>
        </pc:sldMkLst>
      </pc:sldChg>
      <pc:sldChg chg="del">
        <pc:chgData name="Brian Altschul" userId="9188c9402dd56387" providerId="LiveId" clId="{4E01BF46-CDFC-4DA5-87E4-E48FD5FF27FD}" dt="2021-03-14T20:10:23.592" v="540" actId="47"/>
        <pc:sldMkLst>
          <pc:docMk/>
          <pc:sldMk cId="1870840206" sldId="276"/>
        </pc:sldMkLst>
      </pc:sldChg>
      <pc:sldChg chg="modSp mod">
        <pc:chgData name="Brian Altschul" userId="9188c9402dd56387" providerId="LiveId" clId="{4E01BF46-CDFC-4DA5-87E4-E48FD5FF27FD}" dt="2021-03-14T20:58:15.910" v="897" actId="14100"/>
        <pc:sldMkLst>
          <pc:docMk/>
          <pc:sldMk cId="1327561739" sldId="277"/>
        </pc:sldMkLst>
        <pc:spChg chg="mod">
          <ac:chgData name="Brian Altschul" userId="9188c9402dd56387" providerId="LiveId" clId="{4E01BF46-CDFC-4DA5-87E4-E48FD5FF27FD}" dt="2021-03-14T20:58:15.910" v="897" actId="14100"/>
          <ac:spMkLst>
            <pc:docMk/>
            <pc:sldMk cId="1327561739" sldId="277"/>
            <ac:spMk id="3" creationId="{AC4912EE-CF80-4604-807E-4F87FA8688FB}"/>
          </ac:spMkLst>
        </pc:spChg>
      </pc:sldChg>
      <pc:sldChg chg="addSp modSp mod">
        <pc:chgData name="Brian Altschul" userId="9188c9402dd56387" providerId="LiveId" clId="{4E01BF46-CDFC-4DA5-87E4-E48FD5FF27FD}" dt="2021-03-14T22:42:27.951" v="955" actId="20577"/>
        <pc:sldMkLst>
          <pc:docMk/>
          <pc:sldMk cId="3518741651" sldId="278"/>
        </pc:sldMkLst>
        <pc:spChg chg="mod">
          <ac:chgData name="Brian Altschul" userId="9188c9402dd56387" providerId="LiveId" clId="{4E01BF46-CDFC-4DA5-87E4-E48FD5FF27FD}" dt="2021-03-14T22:42:27.951" v="955" actId="20577"/>
          <ac:spMkLst>
            <pc:docMk/>
            <pc:sldMk cId="3518741651" sldId="278"/>
            <ac:spMk id="3" creationId="{F0096AFD-B5F5-4805-B35E-C8A4621972AC}"/>
          </ac:spMkLst>
        </pc:spChg>
        <pc:picChg chg="add mod">
          <ac:chgData name="Brian Altschul" userId="9188c9402dd56387" providerId="LiveId" clId="{4E01BF46-CDFC-4DA5-87E4-E48FD5FF27FD}" dt="2021-03-14T22:42:08.678" v="932" actId="14100"/>
          <ac:picMkLst>
            <pc:docMk/>
            <pc:sldMk cId="3518741651" sldId="278"/>
            <ac:picMk id="6" creationId="{70DAADB5-8343-4C84-8340-CC8C1C706BBF}"/>
          </ac:picMkLst>
        </pc:picChg>
      </pc:sldChg>
      <pc:sldChg chg="addSp modSp mod">
        <pc:chgData name="Brian Altschul" userId="9188c9402dd56387" providerId="LiveId" clId="{4E01BF46-CDFC-4DA5-87E4-E48FD5FF27FD}" dt="2021-03-14T22:49:44.447" v="1043" actId="554"/>
        <pc:sldMkLst>
          <pc:docMk/>
          <pc:sldMk cId="1141689182" sldId="279"/>
        </pc:sldMkLst>
        <pc:spChg chg="mod">
          <ac:chgData name="Brian Altschul" userId="9188c9402dd56387" providerId="LiveId" clId="{4E01BF46-CDFC-4DA5-87E4-E48FD5FF27FD}" dt="2021-03-14T22:48:51.146" v="1037" actId="15"/>
          <ac:spMkLst>
            <pc:docMk/>
            <pc:sldMk cId="1141689182" sldId="279"/>
            <ac:spMk id="3" creationId="{F0096AFD-B5F5-4805-B35E-C8A4621972AC}"/>
          </ac:spMkLst>
        </pc:spChg>
        <pc:picChg chg="add mod">
          <ac:chgData name="Brian Altschul" userId="9188c9402dd56387" providerId="LiveId" clId="{4E01BF46-CDFC-4DA5-87E4-E48FD5FF27FD}" dt="2021-03-14T22:49:44.447" v="1043" actId="554"/>
          <ac:picMkLst>
            <pc:docMk/>
            <pc:sldMk cId="1141689182" sldId="279"/>
            <ac:picMk id="6" creationId="{726FBBDC-DFE7-4BDF-9D6C-ACC9950B7D98}"/>
          </ac:picMkLst>
        </pc:picChg>
        <pc:picChg chg="add mod">
          <ac:chgData name="Brian Altschul" userId="9188c9402dd56387" providerId="LiveId" clId="{4E01BF46-CDFC-4DA5-87E4-E48FD5FF27FD}" dt="2021-03-14T22:49:44.447" v="1043" actId="554"/>
          <ac:picMkLst>
            <pc:docMk/>
            <pc:sldMk cId="1141689182" sldId="279"/>
            <ac:picMk id="8" creationId="{61609E05-18E2-4F20-ABF7-3E2E4B7317A9}"/>
          </ac:picMkLst>
        </pc:picChg>
      </pc:sldChg>
      <pc:sldChg chg="del">
        <pc:chgData name="Brian Altschul" userId="9188c9402dd56387" providerId="LiveId" clId="{4E01BF46-CDFC-4DA5-87E4-E48FD5FF27FD}" dt="2021-03-14T22:50:20.367" v="1044" actId="2696"/>
        <pc:sldMkLst>
          <pc:docMk/>
          <pc:sldMk cId="430876927" sldId="280"/>
        </pc:sldMkLst>
      </pc:sldChg>
      <pc:sldChg chg="del">
        <pc:chgData name="Brian Altschul" userId="9188c9402dd56387" providerId="LiveId" clId="{4E01BF46-CDFC-4DA5-87E4-E48FD5FF27FD}" dt="2021-03-14T22:50:20.367" v="1044" actId="2696"/>
        <pc:sldMkLst>
          <pc:docMk/>
          <pc:sldMk cId="689714621" sldId="281"/>
        </pc:sldMkLst>
      </pc:sldChg>
      <pc:sldChg chg="del">
        <pc:chgData name="Brian Altschul" userId="9188c9402dd56387" providerId="LiveId" clId="{4E01BF46-CDFC-4DA5-87E4-E48FD5FF27FD}" dt="2021-03-14T22:50:20.367" v="1044" actId="2696"/>
        <pc:sldMkLst>
          <pc:docMk/>
          <pc:sldMk cId="1124944450" sldId="282"/>
        </pc:sldMkLst>
      </pc:sldChg>
      <pc:sldChg chg="modSp add mod">
        <pc:chgData name="Brian Altschul" userId="9188c9402dd56387" providerId="LiveId" clId="{4E01BF46-CDFC-4DA5-87E4-E48FD5FF27FD}" dt="2021-03-17T16:51:30.403" v="4527" actId="20577"/>
        <pc:sldMkLst>
          <pc:docMk/>
          <pc:sldMk cId="2638730591" sldId="283"/>
        </pc:sldMkLst>
        <pc:spChg chg="mod">
          <ac:chgData name="Brian Altschul" userId="9188c9402dd56387" providerId="LiveId" clId="{4E01BF46-CDFC-4DA5-87E4-E48FD5FF27FD}" dt="2021-03-17T16:51:30.403" v="4527" actId="20577"/>
          <ac:spMkLst>
            <pc:docMk/>
            <pc:sldMk cId="2638730591" sldId="283"/>
            <ac:spMk id="55300" creationId="{00000000-0000-0000-0000-000000000000}"/>
          </ac:spMkLst>
        </pc:spChg>
      </pc:sldChg>
      <pc:sldChg chg="addSp delSp modSp mod">
        <pc:chgData name="Brian Altschul" userId="9188c9402dd56387" providerId="LiveId" clId="{4E01BF46-CDFC-4DA5-87E4-E48FD5FF27FD}" dt="2021-03-16T14:26:26.136" v="1559" actId="1076"/>
        <pc:sldMkLst>
          <pc:docMk/>
          <pc:sldMk cId="2487094525" sldId="284"/>
        </pc:sldMkLst>
        <pc:spChg chg="mod">
          <ac:chgData name="Brian Altschul" userId="9188c9402dd56387" providerId="LiveId" clId="{4E01BF46-CDFC-4DA5-87E4-E48FD5FF27FD}" dt="2021-03-16T14:23:15.950" v="1540" actId="14100"/>
          <ac:spMkLst>
            <pc:docMk/>
            <pc:sldMk cId="2487094525" sldId="284"/>
            <ac:spMk id="3" creationId="{ACFAEDA4-535B-434A-9509-AC3CF02BEC9D}"/>
          </ac:spMkLst>
        </pc:spChg>
        <pc:spChg chg="add mod">
          <ac:chgData name="Brian Altschul" userId="9188c9402dd56387" providerId="LiveId" clId="{4E01BF46-CDFC-4DA5-87E4-E48FD5FF27FD}" dt="2021-03-16T14:25:57.723" v="1550" actId="1076"/>
          <ac:spMkLst>
            <pc:docMk/>
            <pc:sldMk cId="2487094525" sldId="284"/>
            <ac:spMk id="8" creationId="{EE05DE7E-EAF0-40B1-9E5A-03B2B158B64E}"/>
          </ac:spMkLst>
        </pc:spChg>
        <pc:spChg chg="add mod">
          <ac:chgData name="Brian Altschul" userId="9188c9402dd56387" providerId="LiveId" clId="{4E01BF46-CDFC-4DA5-87E4-E48FD5FF27FD}" dt="2021-03-16T14:26:26.136" v="1559" actId="1076"/>
          <ac:spMkLst>
            <pc:docMk/>
            <pc:sldMk cId="2487094525" sldId="284"/>
            <ac:spMk id="9" creationId="{E4DB048B-FB41-4D73-B56F-BFFEF970C86B}"/>
          </ac:spMkLst>
        </pc:spChg>
        <pc:picChg chg="add mod">
          <ac:chgData name="Brian Altschul" userId="9188c9402dd56387" providerId="LiveId" clId="{4E01BF46-CDFC-4DA5-87E4-E48FD5FF27FD}" dt="2021-03-16T14:25:23.790" v="1546" actId="1076"/>
          <ac:picMkLst>
            <pc:docMk/>
            <pc:sldMk cId="2487094525" sldId="284"/>
            <ac:picMk id="6" creationId="{DD2F02EE-5F3B-4064-AE5D-34F9E4C1B82B}"/>
          </ac:picMkLst>
        </pc:picChg>
        <pc:picChg chg="add del">
          <ac:chgData name="Brian Altschul" userId="9188c9402dd56387" providerId="LiveId" clId="{4E01BF46-CDFC-4DA5-87E4-E48FD5FF27FD}" dt="2021-03-16T14:25:34.024" v="1548"/>
          <ac:picMkLst>
            <pc:docMk/>
            <pc:sldMk cId="2487094525" sldId="284"/>
            <ac:picMk id="7" creationId="{D801B219-7EA0-4539-96D6-D8F5EC7FFF68}"/>
          </ac:picMkLst>
        </pc:picChg>
      </pc:sldChg>
      <pc:sldChg chg="addSp modSp mod ord">
        <pc:chgData name="Brian Altschul" userId="9188c9402dd56387" providerId="LiveId" clId="{4E01BF46-CDFC-4DA5-87E4-E48FD5FF27FD}" dt="2021-03-16T16:08:18.015" v="2348" actId="1076"/>
        <pc:sldMkLst>
          <pc:docMk/>
          <pc:sldMk cId="1815680191" sldId="285"/>
        </pc:sldMkLst>
        <pc:spChg chg="mod">
          <ac:chgData name="Brian Altschul" userId="9188c9402dd56387" providerId="LiveId" clId="{4E01BF46-CDFC-4DA5-87E4-E48FD5FF27FD}" dt="2021-03-16T14:53:43.481" v="1767"/>
          <ac:spMkLst>
            <pc:docMk/>
            <pc:sldMk cId="1815680191" sldId="285"/>
            <ac:spMk id="3" creationId="{6B75479C-7A29-4122-9CC3-74E1439386B3}"/>
          </ac:spMkLst>
        </pc:spChg>
        <pc:picChg chg="add mod">
          <ac:chgData name="Brian Altschul" userId="9188c9402dd56387" providerId="LiveId" clId="{4E01BF46-CDFC-4DA5-87E4-E48FD5FF27FD}" dt="2021-03-16T16:08:18.015" v="2348" actId="1076"/>
          <ac:picMkLst>
            <pc:docMk/>
            <pc:sldMk cId="1815680191" sldId="285"/>
            <ac:picMk id="6" creationId="{5505E617-AEA0-4D6D-BE37-7796AD270FCC}"/>
          </ac:picMkLst>
        </pc:picChg>
      </pc:sldChg>
      <pc:sldChg chg="addSp delSp modSp mod">
        <pc:chgData name="Brian Altschul" userId="9188c9402dd56387" providerId="LiveId" clId="{4E01BF46-CDFC-4DA5-87E4-E48FD5FF27FD}" dt="2021-03-16T14:53:12.936" v="1766" actId="688"/>
        <pc:sldMkLst>
          <pc:docMk/>
          <pc:sldMk cId="2998352443" sldId="286"/>
        </pc:sldMkLst>
        <pc:spChg chg="mod">
          <ac:chgData name="Brian Altschul" userId="9188c9402dd56387" providerId="LiveId" clId="{4E01BF46-CDFC-4DA5-87E4-E48FD5FF27FD}" dt="2021-03-16T14:50:17.224" v="1625" actId="14100"/>
          <ac:spMkLst>
            <pc:docMk/>
            <pc:sldMk cId="2998352443" sldId="286"/>
            <ac:spMk id="3" creationId="{6B75479C-7A29-4122-9CC3-74E1439386B3}"/>
          </ac:spMkLst>
        </pc:spChg>
        <pc:spChg chg="add mod">
          <ac:chgData name="Brian Altschul" userId="9188c9402dd56387" providerId="LiveId" clId="{4E01BF46-CDFC-4DA5-87E4-E48FD5FF27FD}" dt="2021-03-16T14:52:36.942" v="1759" actId="14100"/>
          <ac:spMkLst>
            <pc:docMk/>
            <pc:sldMk cId="2998352443" sldId="286"/>
            <ac:spMk id="9" creationId="{2BEE8C46-58EE-4311-AD29-DD09EDFCC217}"/>
          </ac:spMkLst>
        </pc:spChg>
        <pc:spChg chg="add mod">
          <ac:chgData name="Brian Altschul" userId="9188c9402dd56387" providerId="LiveId" clId="{4E01BF46-CDFC-4DA5-87E4-E48FD5FF27FD}" dt="2021-03-16T14:53:12.936" v="1766" actId="688"/>
          <ac:spMkLst>
            <pc:docMk/>
            <pc:sldMk cId="2998352443" sldId="286"/>
            <ac:spMk id="10" creationId="{C99A7E8A-AFC3-4A72-AA74-6752706F2F18}"/>
          </ac:spMkLst>
        </pc:spChg>
        <pc:picChg chg="add del mod">
          <ac:chgData name="Brian Altschul" userId="9188c9402dd56387" providerId="LiveId" clId="{4E01BF46-CDFC-4DA5-87E4-E48FD5FF27FD}" dt="2021-03-16T14:48:22.503" v="1604" actId="478"/>
          <ac:picMkLst>
            <pc:docMk/>
            <pc:sldMk cId="2998352443" sldId="286"/>
            <ac:picMk id="6" creationId="{9F22FDDA-E420-4A83-A4C5-F7885D76F8D2}"/>
          </ac:picMkLst>
        </pc:picChg>
        <pc:picChg chg="add mod">
          <ac:chgData name="Brian Altschul" userId="9188c9402dd56387" providerId="LiveId" clId="{4E01BF46-CDFC-4DA5-87E4-E48FD5FF27FD}" dt="2021-03-16T14:49:12.218" v="1609" actId="14100"/>
          <ac:picMkLst>
            <pc:docMk/>
            <pc:sldMk cId="2998352443" sldId="286"/>
            <ac:picMk id="8" creationId="{AED988A9-E94F-4248-88DC-B640CF9BF230}"/>
          </ac:picMkLst>
        </pc:picChg>
      </pc:sldChg>
      <pc:sldChg chg="del">
        <pc:chgData name="Brian Altschul" userId="9188c9402dd56387" providerId="LiveId" clId="{4E01BF46-CDFC-4DA5-87E4-E48FD5FF27FD}" dt="2021-03-16T15:03:58.828" v="1943" actId="47"/>
        <pc:sldMkLst>
          <pc:docMk/>
          <pc:sldMk cId="1363739079" sldId="287"/>
        </pc:sldMkLst>
      </pc:sldChg>
      <pc:sldChg chg="del">
        <pc:chgData name="Brian Altschul" userId="9188c9402dd56387" providerId="LiveId" clId="{4E01BF46-CDFC-4DA5-87E4-E48FD5FF27FD}" dt="2021-03-16T15:03:58.828" v="1943" actId="47"/>
        <pc:sldMkLst>
          <pc:docMk/>
          <pc:sldMk cId="645770275" sldId="288"/>
        </pc:sldMkLst>
      </pc:sldChg>
      <pc:sldChg chg="del">
        <pc:chgData name="Brian Altschul" userId="9188c9402dd56387" providerId="LiveId" clId="{4E01BF46-CDFC-4DA5-87E4-E48FD5FF27FD}" dt="2021-03-16T15:03:58.828" v="1943" actId="47"/>
        <pc:sldMkLst>
          <pc:docMk/>
          <pc:sldMk cId="3797744619" sldId="289"/>
        </pc:sldMkLst>
      </pc:sldChg>
      <pc:sldChg chg="del">
        <pc:chgData name="Brian Altschul" userId="9188c9402dd56387" providerId="LiveId" clId="{4E01BF46-CDFC-4DA5-87E4-E48FD5FF27FD}" dt="2021-03-16T15:03:58.828" v="1943" actId="47"/>
        <pc:sldMkLst>
          <pc:docMk/>
          <pc:sldMk cId="2872764463" sldId="290"/>
        </pc:sldMkLst>
      </pc:sldChg>
      <pc:sldChg chg="del">
        <pc:chgData name="Brian Altschul" userId="9188c9402dd56387" providerId="LiveId" clId="{4E01BF46-CDFC-4DA5-87E4-E48FD5FF27FD}" dt="2021-03-16T15:03:58.828" v="1943" actId="47"/>
        <pc:sldMkLst>
          <pc:docMk/>
          <pc:sldMk cId="3198123964" sldId="291"/>
        </pc:sldMkLst>
      </pc:sldChg>
      <pc:sldChg chg="del">
        <pc:chgData name="Brian Altschul" userId="9188c9402dd56387" providerId="LiveId" clId="{4E01BF46-CDFC-4DA5-87E4-E48FD5FF27FD}" dt="2021-03-16T15:03:58.828" v="1943" actId="47"/>
        <pc:sldMkLst>
          <pc:docMk/>
          <pc:sldMk cId="1421536757" sldId="292"/>
        </pc:sldMkLst>
      </pc:sldChg>
      <pc:sldChg chg="modSp mod">
        <pc:chgData name="Brian Altschul" userId="9188c9402dd56387" providerId="LiveId" clId="{4E01BF46-CDFC-4DA5-87E4-E48FD5FF27FD}" dt="2021-03-16T15:30:03.838" v="2063" actId="20577"/>
        <pc:sldMkLst>
          <pc:docMk/>
          <pc:sldMk cId="453749529" sldId="293"/>
        </pc:sldMkLst>
        <pc:spChg chg="mod">
          <ac:chgData name="Brian Altschul" userId="9188c9402dd56387" providerId="LiveId" clId="{4E01BF46-CDFC-4DA5-87E4-E48FD5FF27FD}" dt="2021-03-16T15:30:03.838" v="2063" actId="20577"/>
          <ac:spMkLst>
            <pc:docMk/>
            <pc:sldMk cId="453749529" sldId="293"/>
            <ac:spMk id="3" creationId="{4917F4BD-9C0E-432C-A06A-291646ABD370}"/>
          </ac:spMkLst>
        </pc:spChg>
      </pc:sldChg>
      <pc:sldChg chg="addSp delSp modSp mod">
        <pc:chgData name="Brian Altschul" userId="9188c9402dd56387" providerId="LiveId" clId="{4E01BF46-CDFC-4DA5-87E4-E48FD5FF27FD}" dt="2021-03-16T15:35:49.201" v="2177" actId="1076"/>
        <pc:sldMkLst>
          <pc:docMk/>
          <pc:sldMk cId="3932579834" sldId="294"/>
        </pc:sldMkLst>
        <pc:spChg chg="mod">
          <ac:chgData name="Brian Altschul" userId="9188c9402dd56387" providerId="LiveId" clId="{4E01BF46-CDFC-4DA5-87E4-E48FD5FF27FD}" dt="2021-03-16T15:35:32.818" v="2172" actId="20577"/>
          <ac:spMkLst>
            <pc:docMk/>
            <pc:sldMk cId="3932579834" sldId="294"/>
            <ac:spMk id="3" creationId="{025C29AD-98BE-433C-90A4-4C97F56BB827}"/>
          </ac:spMkLst>
        </pc:spChg>
        <pc:spChg chg="add mod">
          <ac:chgData name="Brian Altschul" userId="9188c9402dd56387" providerId="LiveId" clId="{4E01BF46-CDFC-4DA5-87E4-E48FD5FF27FD}" dt="2021-03-16T15:35:49.201" v="2177" actId="1076"/>
          <ac:spMkLst>
            <pc:docMk/>
            <pc:sldMk cId="3932579834" sldId="294"/>
            <ac:spMk id="7" creationId="{992A1BE9-D755-4066-9E9D-8DB6B86AC2A7}"/>
          </ac:spMkLst>
        </pc:spChg>
        <pc:picChg chg="add del">
          <ac:chgData name="Brian Altschul" userId="9188c9402dd56387" providerId="LiveId" clId="{4E01BF46-CDFC-4DA5-87E4-E48FD5FF27FD}" dt="2021-03-16T15:31:41.004" v="2099"/>
          <ac:picMkLst>
            <pc:docMk/>
            <pc:sldMk cId="3932579834" sldId="294"/>
            <ac:picMk id="5" creationId="{2BBA1ADE-6FAF-468A-8186-3616FB849938}"/>
          </ac:picMkLst>
        </pc:picChg>
        <pc:picChg chg="add mod">
          <ac:chgData name="Brian Altschul" userId="9188c9402dd56387" providerId="LiveId" clId="{4E01BF46-CDFC-4DA5-87E4-E48FD5FF27FD}" dt="2021-03-16T15:32:01.519" v="2102" actId="1076"/>
          <ac:picMkLst>
            <pc:docMk/>
            <pc:sldMk cId="3932579834" sldId="294"/>
            <ac:picMk id="6" creationId="{F9F7063B-093B-4755-AE25-EBC87AF41523}"/>
          </ac:picMkLst>
        </pc:picChg>
      </pc:sldChg>
      <pc:sldChg chg="addSp delSp modSp mod">
        <pc:chgData name="Brian Altschul" userId="9188c9402dd56387" providerId="LiveId" clId="{4E01BF46-CDFC-4DA5-87E4-E48FD5FF27FD}" dt="2021-03-16T15:46:35.140" v="2249" actId="1076"/>
        <pc:sldMkLst>
          <pc:docMk/>
          <pc:sldMk cId="1342814714" sldId="295"/>
        </pc:sldMkLst>
        <pc:spChg chg="mod">
          <ac:chgData name="Brian Altschul" userId="9188c9402dd56387" providerId="LiveId" clId="{4E01BF46-CDFC-4DA5-87E4-E48FD5FF27FD}" dt="2021-03-16T15:45:59.391" v="2245" actId="20577"/>
          <ac:spMkLst>
            <pc:docMk/>
            <pc:sldMk cId="1342814714" sldId="295"/>
            <ac:spMk id="3" creationId="{058041DF-28DE-44EC-B416-957314391CE5}"/>
          </ac:spMkLst>
        </pc:spChg>
        <pc:spChg chg="add del mod">
          <ac:chgData name="Brian Altschul" userId="9188c9402dd56387" providerId="LiveId" clId="{4E01BF46-CDFC-4DA5-87E4-E48FD5FF27FD}" dt="2021-03-16T15:39:39.241" v="2182"/>
          <ac:spMkLst>
            <pc:docMk/>
            <pc:sldMk cId="1342814714" sldId="295"/>
            <ac:spMk id="6" creationId="{D5396931-317D-4FC4-99C9-3ED32792B5B5}"/>
          </ac:spMkLst>
        </pc:spChg>
        <pc:spChg chg="add del mod">
          <ac:chgData name="Brian Altschul" userId="9188c9402dd56387" providerId="LiveId" clId="{4E01BF46-CDFC-4DA5-87E4-E48FD5FF27FD}" dt="2021-03-16T15:39:39.241" v="2182"/>
          <ac:spMkLst>
            <pc:docMk/>
            <pc:sldMk cId="1342814714" sldId="295"/>
            <ac:spMk id="7" creationId="{43EE830F-D1CB-4849-8015-6CE3866492F5}"/>
          </ac:spMkLst>
        </pc:spChg>
        <pc:spChg chg="add mod">
          <ac:chgData name="Brian Altschul" userId="9188c9402dd56387" providerId="LiveId" clId="{4E01BF46-CDFC-4DA5-87E4-E48FD5FF27FD}" dt="2021-03-16T15:46:35.140" v="2249" actId="1076"/>
          <ac:spMkLst>
            <pc:docMk/>
            <pc:sldMk cId="1342814714" sldId="295"/>
            <ac:spMk id="9" creationId="{A435388B-11BD-4FC4-B26A-AD7B55D58545}"/>
          </ac:spMkLst>
        </pc:spChg>
        <pc:picChg chg="add del mod">
          <ac:chgData name="Brian Altschul" userId="9188c9402dd56387" providerId="LiveId" clId="{4E01BF46-CDFC-4DA5-87E4-E48FD5FF27FD}" dt="2021-03-16T15:39:39.241" v="2182"/>
          <ac:picMkLst>
            <pc:docMk/>
            <pc:sldMk cId="1342814714" sldId="295"/>
            <ac:picMk id="5" creationId="{843A82F7-B00F-475F-A5CE-D1B0EEE36991}"/>
          </ac:picMkLst>
        </pc:picChg>
        <pc:picChg chg="add mod">
          <ac:chgData name="Brian Altschul" userId="9188c9402dd56387" providerId="LiveId" clId="{4E01BF46-CDFC-4DA5-87E4-E48FD5FF27FD}" dt="2021-03-16T15:46:12.270" v="2246" actId="14826"/>
          <ac:picMkLst>
            <pc:docMk/>
            <pc:sldMk cId="1342814714" sldId="295"/>
            <ac:picMk id="8" creationId="{CE81EBA7-EB88-4A9F-AFF3-08A208D9B84B}"/>
          </ac:picMkLst>
        </pc:picChg>
      </pc:sldChg>
      <pc:sldChg chg="addSp delSp modSp mod">
        <pc:chgData name="Brian Altschul" userId="9188c9402dd56387" providerId="LiveId" clId="{4E01BF46-CDFC-4DA5-87E4-E48FD5FF27FD}" dt="2021-03-16T15:58:01.124" v="2329" actId="20577"/>
        <pc:sldMkLst>
          <pc:docMk/>
          <pc:sldMk cId="445138288" sldId="296"/>
        </pc:sldMkLst>
        <pc:spChg chg="mod">
          <ac:chgData name="Brian Altschul" userId="9188c9402dd56387" providerId="LiveId" clId="{4E01BF46-CDFC-4DA5-87E4-E48FD5FF27FD}" dt="2021-03-16T15:56:13.669" v="2265" actId="14100"/>
          <ac:spMkLst>
            <pc:docMk/>
            <pc:sldMk cId="445138288" sldId="296"/>
            <ac:spMk id="3" creationId="{633F15AC-1EDE-4D5D-8B38-86DB0533AA91}"/>
          </ac:spMkLst>
        </pc:spChg>
        <pc:spChg chg="add mod">
          <ac:chgData name="Brian Altschul" userId="9188c9402dd56387" providerId="LiveId" clId="{4E01BF46-CDFC-4DA5-87E4-E48FD5FF27FD}" dt="2021-03-16T15:58:01.124" v="2329" actId="20577"/>
          <ac:spMkLst>
            <pc:docMk/>
            <pc:sldMk cId="445138288" sldId="296"/>
            <ac:spMk id="8" creationId="{EFF49923-AE68-4AEF-84F7-BCEADD94C521}"/>
          </ac:spMkLst>
        </pc:spChg>
        <pc:picChg chg="add del mod">
          <ac:chgData name="Brian Altschul" userId="9188c9402dd56387" providerId="LiveId" clId="{4E01BF46-CDFC-4DA5-87E4-E48FD5FF27FD}" dt="2021-03-16T15:56:43.199" v="2269" actId="478"/>
          <ac:picMkLst>
            <pc:docMk/>
            <pc:sldMk cId="445138288" sldId="296"/>
            <ac:picMk id="6" creationId="{9A89DA15-9396-4EF6-84AE-57315E3716DF}"/>
          </ac:picMkLst>
        </pc:picChg>
        <pc:picChg chg="add mod">
          <ac:chgData name="Brian Altschul" userId="9188c9402dd56387" providerId="LiveId" clId="{4E01BF46-CDFC-4DA5-87E4-E48FD5FF27FD}" dt="2021-03-16T15:57:21.794" v="2272" actId="14100"/>
          <ac:picMkLst>
            <pc:docMk/>
            <pc:sldMk cId="445138288" sldId="296"/>
            <ac:picMk id="7" creationId="{FFAA903F-D23B-4DCF-8711-0B557949BE1D}"/>
          </ac:picMkLst>
        </pc:picChg>
      </pc:sldChg>
      <pc:sldChg chg="addSp delSp modSp mod">
        <pc:chgData name="Brian Altschul" userId="9188c9402dd56387" providerId="LiveId" clId="{4E01BF46-CDFC-4DA5-87E4-E48FD5FF27FD}" dt="2021-03-16T16:00:40.240" v="2340" actId="1076"/>
        <pc:sldMkLst>
          <pc:docMk/>
          <pc:sldMk cId="2373762904" sldId="297"/>
        </pc:sldMkLst>
        <pc:spChg chg="del">
          <ac:chgData name="Brian Altschul" userId="9188c9402dd56387" providerId="LiveId" clId="{4E01BF46-CDFC-4DA5-87E4-E48FD5FF27FD}" dt="2021-03-16T15:59:45.616" v="2332" actId="478"/>
          <ac:spMkLst>
            <pc:docMk/>
            <pc:sldMk cId="2373762904" sldId="297"/>
            <ac:spMk id="3" creationId="{633F15AC-1EDE-4D5D-8B38-86DB0533AA91}"/>
          </ac:spMkLst>
        </pc:spChg>
        <pc:spChg chg="add del mod">
          <ac:chgData name="Brian Altschul" userId="9188c9402dd56387" providerId="LiveId" clId="{4E01BF46-CDFC-4DA5-87E4-E48FD5FF27FD}" dt="2021-03-16T15:59:42.116" v="2331" actId="478"/>
          <ac:spMkLst>
            <pc:docMk/>
            <pc:sldMk cId="2373762904" sldId="297"/>
            <ac:spMk id="5" creationId="{B44C9EC4-3655-4B86-9E4F-2F7CB9EA9111}"/>
          </ac:spMkLst>
        </pc:spChg>
        <pc:spChg chg="add mod">
          <ac:chgData name="Brian Altschul" userId="9188c9402dd56387" providerId="LiveId" clId="{4E01BF46-CDFC-4DA5-87E4-E48FD5FF27FD}" dt="2021-03-16T16:00:10.169" v="2334"/>
          <ac:spMkLst>
            <pc:docMk/>
            <pc:sldMk cId="2373762904" sldId="297"/>
            <ac:spMk id="7" creationId="{6EF852B2-A5F8-4CB7-9105-BC6E11592A59}"/>
          </ac:spMkLst>
        </pc:spChg>
        <pc:picChg chg="add del mod">
          <ac:chgData name="Brian Altschul" userId="9188c9402dd56387" providerId="LiveId" clId="{4E01BF46-CDFC-4DA5-87E4-E48FD5FF27FD}" dt="2021-03-16T15:59:42.116" v="2331" actId="478"/>
          <ac:picMkLst>
            <pc:docMk/>
            <pc:sldMk cId="2373762904" sldId="297"/>
            <ac:picMk id="6" creationId="{3159531C-96A5-4EAB-AFD0-2BE68910A514}"/>
          </ac:picMkLst>
        </pc:picChg>
        <pc:picChg chg="add mod">
          <ac:chgData name="Brian Altschul" userId="9188c9402dd56387" providerId="LiveId" clId="{4E01BF46-CDFC-4DA5-87E4-E48FD5FF27FD}" dt="2021-03-16T16:00:40.240" v="2340" actId="1076"/>
          <ac:picMkLst>
            <pc:docMk/>
            <pc:sldMk cId="2373762904" sldId="297"/>
            <ac:picMk id="8" creationId="{E949FA84-79A0-4EFA-9DFD-0F7051B2C94C}"/>
          </ac:picMkLst>
        </pc:picChg>
      </pc:sldChg>
      <pc:sldChg chg="del">
        <pc:chgData name="Brian Altschul" userId="9188c9402dd56387" providerId="LiveId" clId="{4E01BF46-CDFC-4DA5-87E4-E48FD5FF27FD}" dt="2021-03-16T16:11:06.249" v="2357" actId="2696"/>
        <pc:sldMkLst>
          <pc:docMk/>
          <pc:sldMk cId="1590143539" sldId="298"/>
        </pc:sldMkLst>
      </pc:sldChg>
      <pc:sldChg chg="del">
        <pc:chgData name="Brian Altschul" userId="9188c9402dd56387" providerId="LiveId" clId="{4E01BF46-CDFC-4DA5-87E4-E48FD5FF27FD}" dt="2021-03-16T16:11:06.249" v="2357" actId="2696"/>
        <pc:sldMkLst>
          <pc:docMk/>
          <pc:sldMk cId="2523379895" sldId="299"/>
        </pc:sldMkLst>
      </pc:sldChg>
      <pc:sldChg chg="del">
        <pc:chgData name="Brian Altschul" userId="9188c9402dd56387" providerId="LiveId" clId="{4E01BF46-CDFC-4DA5-87E4-E48FD5FF27FD}" dt="2021-03-16T16:11:06.249" v="2357" actId="2696"/>
        <pc:sldMkLst>
          <pc:docMk/>
          <pc:sldMk cId="699940009" sldId="300"/>
        </pc:sldMkLst>
      </pc:sldChg>
      <pc:sldChg chg="del">
        <pc:chgData name="Brian Altschul" userId="9188c9402dd56387" providerId="LiveId" clId="{4E01BF46-CDFC-4DA5-87E4-E48FD5FF27FD}" dt="2021-03-16T16:11:06.249" v="2357" actId="2696"/>
        <pc:sldMkLst>
          <pc:docMk/>
          <pc:sldMk cId="3726090211" sldId="301"/>
        </pc:sldMkLst>
      </pc:sldChg>
      <pc:sldChg chg="del">
        <pc:chgData name="Brian Altschul" userId="9188c9402dd56387" providerId="LiveId" clId="{4E01BF46-CDFC-4DA5-87E4-E48FD5FF27FD}" dt="2021-03-16T16:11:06.249" v="2357" actId="2696"/>
        <pc:sldMkLst>
          <pc:docMk/>
          <pc:sldMk cId="2695394667" sldId="302"/>
        </pc:sldMkLst>
      </pc:sldChg>
      <pc:sldChg chg="del">
        <pc:chgData name="Brian Altschul" userId="9188c9402dd56387" providerId="LiveId" clId="{4E01BF46-CDFC-4DA5-87E4-E48FD5FF27FD}" dt="2021-03-16T16:11:06.249" v="2357" actId="2696"/>
        <pc:sldMkLst>
          <pc:docMk/>
          <pc:sldMk cId="3665333421" sldId="303"/>
        </pc:sldMkLst>
      </pc:sldChg>
      <pc:sldChg chg="del">
        <pc:chgData name="Brian Altschul" userId="9188c9402dd56387" providerId="LiveId" clId="{4E01BF46-CDFC-4DA5-87E4-E48FD5FF27FD}" dt="2021-03-16T16:11:06.249" v="2357" actId="2696"/>
        <pc:sldMkLst>
          <pc:docMk/>
          <pc:sldMk cId="1149525853" sldId="304"/>
        </pc:sldMkLst>
      </pc:sldChg>
      <pc:sldChg chg="addSp modSp mod">
        <pc:chgData name="Brian Altschul" userId="9188c9402dd56387" providerId="LiveId" clId="{4E01BF46-CDFC-4DA5-87E4-E48FD5FF27FD}" dt="2021-03-16T17:45:27.179" v="2479" actId="14100"/>
        <pc:sldMkLst>
          <pc:docMk/>
          <pc:sldMk cId="1380497" sldId="305"/>
        </pc:sldMkLst>
        <pc:picChg chg="add mod">
          <ac:chgData name="Brian Altschul" userId="9188c9402dd56387" providerId="LiveId" clId="{4E01BF46-CDFC-4DA5-87E4-E48FD5FF27FD}" dt="2021-03-16T17:45:27.179" v="2479" actId="14100"/>
          <ac:picMkLst>
            <pc:docMk/>
            <pc:sldMk cId="1380497" sldId="305"/>
            <ac:picMk id="6" creationId="{C0C011D9-135C-4189-8E48-735714912E6D}"/>
          </ac:picMkLst>
        </pc:picChg>
      </pc:sldChg>
      <pc:sldChg chg="addSp modSp mod">
        <pc:chgData name="Brian Altschul" userId="9188c9402dd56387" providerId="LiveId" clId="{4E01BF46-CDFC-4DA5-87E4-E48FD5FF27FD}" dt="2021-03-16T17:58:58.268" v="2606" actId="12789"/>
        <pc:sldMkLst>
          <pc:docMk/>
          <pc:sldMk cId="2950330133" sldId="306"/>
        </pc:sldMkLst>
        <pc:spChg chg="add mod">
          <ac:chgData name="Brian Altschul" userId="9188c9402dd56387" providerId="LiveId" clId="{4E01BF46-CDFC-4DA5-87E4-E48FD5FF27FD}" dt="2021-03-16T17:58:58.268" v="2606" actId="12789"/>
          <ac:spMkLst>
            <pc:docMk/>
            <pc:sldMk cId="2950330133" sldId="306"/>
            <ac:spMk id="5" creationId="{196CD851-B9CD-4EF2-8BE6-7992E1343DD8}"/>
          </ac:spMkLst>
        </pc:spChg>
        <pc:spChg chg="add mod">
          <ac:chgData name="Brian Altschul" userId="9188c9402dd56387" providerId="LiveId" clId="{4E01BF46-CDFC-4DA5-87E4-E48FD5FF27FD}" dt="2021-03-16T17:58:58.268" v="2606" actId="12789"/>
          <ac:spMkLst>
            <pc:docMk/>
            <pc:sldMk cId="2950330133" sldId="306"/>
            <ac:spMk id="6" creationId="{3FDBA628-1ED6-4C09-A8AD-F439FFBF6DD6}"/>
          </ac:spMkLst>
        </pc:spChg>
        <pc:spChg chg="add mod">
          <ac:chgData name="Brian Altschul" userId="9188c9402dd56387" providerId="LiveId" clId="{4E01BF46-CDFC-4DA5-87E4-E48FD5FF27FD}" dt="2021-03-16T17:58:58.268" v="2606" actId="12789"/>
          <ac:spMkLst>
            <pc:docMk/>
            <pc:sldMk cId="2950330133" sldId="306"/>
            <ac:spMk id="7" creationId="{0193C8A8-679B-48B6-9A2D-4CCC529B5B1B}"/>
          </ac:spMkLst>
        </pc:spChg>
        <pc:spChg chg="add mod">
          <ac:chgData name="Brian Altschul" userId="9188c9402dd56387" providerId="LiveId" clId="{4E01BF46-CDFC-4DA5-87E4-E48FD5FF27FD}" dt="2021-03-16T17:56:31.626" v="2534" actId="692"/>
          <ac:spMkLst>
            <pc:docMk/>
            <pc:sldMk cId="2950330133" sldId="306"/>
            <ac:spMk id="8" creationId="{188D39FA-9EC9-4019-BB46-2113A00194CB}"/>
          </ac:spMkLst>
        </pc:spChg>
        <pc:spChg chg="add mod">
          <ac:chgData name="Brian Altschul" userId="9188c9402dd56387" providerId="LiveId" clId="{4E01BF46-CDFC-4DA5-87E4-E48FD5FF27FD}" dt="2021-03-16T17:55:28.973" v="2528" actId="1076"/>
          <ac:spMkLst>
            <pc:docMk/>
            <pc:sldMk cId="2950330133" sldId="306"/>
            <ac:spMk id="9" creationId="{562D2C14-BC90-4EAF-A711-B08DB44D4855}"/>
          </ac:spMkLst>
        </pc:spChg>
      </pc:sldChg>
      <pc:sldChg chg="addSp modSp mod">
        <pc:chgData name="Brian Altschul" userId="9188c9402dd56387" providerId="LiveId" clId="{4E01BF46-CDFC-4DA5-87E4-E48FD5FF27FD}" dt="2021-03-16T19:14:43.112" v="2732" actId="14100"/>
        <pc:sldMkLst>
          <pc:docMk/>
          <pc:sldMk cId="4028073321" sldId="308"/>
        </pc:sldMkLst>
        <pc:spChg chg="mod">
          <ac:chgData name="Brian Altschul" userId="9188c9402dd56387" providerId="LiveId" clId="{4E01BF46-CDFC-4DA5-87E4-E48FD5FF27FD}" dt="2021-03-16T19:05:10.422" v="2727" actId="20577"/>
          <ac:spMkLst>
            <pc:docMk/>
            <pc:sldMk cId="4028073321" sldId="308"/>
            <ac:spMk id="2" creationId="{D3329245-5591-403D-BA61-DAFE76F3790A}"/>
          </ac:spMkLst>
        </pc:spChg>
        <pc:spChg chg="mod">
          <ac:chgData name="Brian Altschul" userId="9188c9402dd56387" providerId="LiveId" clId="{4E01BF46-CDFC-4DA5-87E4-E48FD5FF27FD}" dt="2021-03-16T19:05:01.472" v="2724" actId="20577"/>
          <ac:spMkLst>
            <pc:docMk/>
            <pc:sldMk cId="4028073321" sldId="308"/>
            <ac:spMk id="3" creationId="{682C2F3F-D458-4454-A2DE-47B323FF3D0E}"/>
          </ac:spMkLst>
        </pc:spChg>
        <pc:picChg chg="add mod">
          <ac:chgData name="Brian Altschul" userId="9188c9402dd56387" providerId="LiveId" clId="{4E01BF46-CDFC-4DA5-87E4-E48FD5FF27FD}" dt="2021-03-16T19:14:43.112" v="2732" actId="14100"/>
          <ac:picMkLst>
            <pc:docMk/>
            <pc:sldMk cId="4028073321" sldId="308"/>
            <ac:picMk id="6" creationId="{D396A968-57D7-4A0B-B421-1A9DEF243FD1}"/>
          </ac:picMkLst>
        </pc:picChg>
      </pc:sldChg>
      <pc:sldChg chg="addSp delSp modSp mod">
        <pc:chgData name="Brian Altschul" userId="9188c9402dd56387" providerId="LiveId" clId="{4E01BF46-CDFC-4DA5-87E4-E48FD5FF27FD}" dt="2021-03-16T19:31:09.352" v="2825" actId="1076"/>
        <pc:sldMkLst>
          <pc:docMk/>
          <pc:sldMk cId="759675720" sldId="309"/>
        </pc:sldMkLst>
        <pc:spChg chg="mod">
          <ac:chgData name="Brian Altschul" userId="9188c9402dd56387" providerId="LiveId" clId="{4E01BF46-CDFC-4DA5-87E4-E48FD5FF27FD}" dt="2021-03-16T19:30:48.352" v="2823" actId="20577"/>
          <ac:spMkLst>
            <pc:docMk/>
            <pc:sldMk cId="759675720" sldId="309"/>
            <ac:spMk id="3" creationId="{682C2F3F-D458-4454-A2DE-47B323FF3D0E}"/>
          </ac:spMkLst>
        </pc:spChg>
        <pc:spChg chg="add mod">
          <ac:chgData name="Brian Altschul" userId="9188c9402dd56387" providerId="LiveId" clId="{4E01BF46-CDFC-4DA5-87E4-E48FD5FF27FD}" dt="2021-03-16T19:24:56.060" v="2782" actId="1076"/>
          <ac:spMkLst>
            <pc:docMk/>
            <pc:sldMk cId="759675720" sldId="309"/>
            <ac:spMk id="11" creationId="{7C3F3024-C031-4A99-AC98-F09C2F15980B}"/>
          </ac:spMkLst>
        </pc:spChg>
        <pc:picChg chg="add del mod">
          <ac:chgData name="Brian Altschul" userId="9188c9402dd56387" providerId="LiveId" clId="{4E01BF46-CDFC-4DA5-87E4-E48FD5FF27FD}" dt="2021-03-16T19:18:45.185" v="2753" actId="478"/>
          <ac:picMkLst>
            <pc:docMk/>
            <pc:sldMk cId="759675720" sldId="309"/>
            <ac:picMk id="6" creationId="{D25E39C3-29D2-46BD-9267-1D4258286F36}"/>
          </ac:picMkLst>
        </pc:picChg>
        <pc:picChg chg="add del mod">
          <ac:chgData name="Brian Altschul" userId="9188c9402dd56387" providerId="LiveId" clId="{4E01BF46-CDFC-4DA5-87E4-E48FD5FF27FD}" dt="2021-03-16T19:19:31.536" v="2759" actId="478"/>
          <ac:picMkLst>
            <pc:docMk/>
            <pc:sldMk cId="759675720" sldId="309"/>
            <ac:picMk id="8" creationId="{D320984E-4AF0-46B3-A79B-B328F811A55A}"/>
          </ac:picMkLst>
        </pc:picChg>
        <pc:picChg chg="add mod">
          <ac:chgData name="Brian Altschul" userId="9188c9402dd56387" providerId="LiveId" clId="{4E01BF46-CDFC-4DA5-87E4-E48FD5FF27FD}" dt="2021-03-16T19:24:23.916" v="2768" actId="1076"/>
          <ac:picMkLst>
            <pc:docMk/>
            <pc:sldMk cId="759675720" sldId="309"/>
            <ac:picMk id="10" creationId="{D4828379-99D0-43FE-8EB8-03425E0D1492}"/>
          </ac:picMkLst>
        </pc:picChg>
        <pc:picChg chg="add mod">
          <ac:chgData name="Brian Altschul" userId="9188c9402dd56387" providerId="LiveId" clId="{4E01BF46-CDFC-4DA5-87E4-E48FD5FF27FD}" dt="2021-03-16T19:31:09.352" v="2825" actId="1076"/>
          <ac:picMkLst>
            <pc:docMk/>
            <pc:sldMk cId="759675720" sldId="309"/>
            <ac:picMk id="13" creationId="{6B99115A-8A08-432D-A229-9D9275765A44}"/>
          </ac:picMkLst>
        </pc:picChg>
      </pc:sldChg>
      <pc:sldChg chg="del">
        <pc:chgData name="Brian Altschul" userId="9188c9402dd56387" providerId="LiveId" clId="{4E01BF46-CDFC-4DA5-87E4-E48FD5FF27FD}" dt="2021-03-16T19:37:04.487" v="2862" actId="47"/>
        <pc:sldMkLst>
          <pc:docMk/>
          <pc:sldMk cId="1571465551" sldId="310"/>
        </pc:sldMkLst>
      </pc:sldChg>
      <pc:sldChg chg="del">
        <pc:chgData name="Brian Altschul" userId="9188c9402dd56387" providerId="LiveId" clId="{4E01BF46-CDFC-4DA5-87E4-E48FD5FF27FD}" dt="2021-03-16T19:37:04.487" v="2862" actId="47"/>
        <pc:sldMkLst>
          <pc:docMk/>
          <pc:sldMk cId="881261769" sldId="311"/>
        </pc:sldMkLst>
      </pc:sldChg>
      <pc:sldChg chg="del">
        <pc:chgData name="Brian Altschul" userId="9188c9402dd56387" providerId="LiveId" clId="{4E01BF46-CDFC-4DA5-87E4-E48FD5FF27FD}" dt="2021-03-16T19:37:04.487" v="2862" actId="47"/>
        <pc:sldMkLst>
          <pc:docMk/>
          <pc:sldMk cId="4008870264" sldId="312"/>
        </pc:sldMkLst>
      </pc:sldChg>
      <pc:sldChg chg="addSp modSp mod">
        <pc:chgData name="Brian Altschul" userId="9188c9402dd56387" providerId="LiveId" clId="{4E01BF46-CDFC-4DA5-87E4-E48FD5FF27FD}" dt="2021-03-16T19:39:40.090" v="2914" actId="1076"/>
        <pc:sldMkLst>
          <pc:docMk/>
          <pc:sldMk cId="3158586929" sldId="313"/>
        </pc:sldMkLst>
        <pc:spChg chg="mod">
          <ac:chgData name="Brian Altschul" userId="9188c9402dd56387" providerId="LiveId" clId="{4E01BF46-CDFC-4DA5-87E4-E48FD5FF27FD}" dt="2021-03-16T19:39:27.342" v="2913" actId="20577"/>
          <ac:spMkLst>
            <pc:docMk/>
            <pc:sldMk cId="3158586929" sldId="313"/>
            <ac:spMk id="3" creationId="{34700839-B98A-484D-8C5D-1474D330C130}"/>
          </ac:spMkLst>
        </pc:spChg>
        <pc:spChg chg="add mod">
          <ac:chgData name="Brian Altschul" userId="9188c9402dd56387" providerId="LiveId" clId="{4E01BF46-CDFC-4DA5-87E4-E48FD5FF27FD}" dt="2021-03-16T19:39:40.090" v="2914" actId="1076"/>
          <ac:spMkLst>
            <pc:docMk/>
            <pc:sldMk cId="3158586929" sldId="313"/>
            <ac:spMk id="5" creationId="{766886C2-7DFC-4C67-AAC2-8A6D669347F3}"/>
          </ac:spMkLst>
        </pc:spChg>
      </pc:sldChg>
      <pc:sldChg chg="addSp modSp mod">
        <pc:chgData name="Brian Altschul" userId="9188c9402dd56387" providerId="LiveId" clId="{4E01BF46-CDFC-4DA5-87E4-E48FD5FF27FD}" dt="2021-03-16T19:48:46.956" v="2970" actId="20577"/>
        <pc:sldMkLst>
          <pc:docMk/>
          <pc:sldMk cId="598367274" sldId="314"/>
        </pc:sldMkLst>
        <pc:spChg chg="mod">
          <ac:chgData name="Brian Altschul" userId="9188c9402dd56387" providerId="LiveId" clId="{4E01BF46-CDFC-4DA5-87E4-E48FD5FF27FD}" dt="2021-03-16T19:48:46.956" v="2970" actId="20577"/>
          <ac:spMkLst>
            <pc:docMk/>
            <pc:sldMk cId="598367274" sldId="314"/>
            <ac:spMk id="3" creationId="{6754646E-33CB-4050-9736-9E72E268C6F2}"/>
          </ac:spMkLst>
        </pc:spChg>
        <pc:picChg chg="add mod">
          <ac:chgData name="Brian Altschul" userId="9188c9402dd56387" providerId="LiveId" clId="{4E01BF46-CDFC-4DA5-87E4-E48FD5FF27FD}" dt="2021-03-16T19:48:08.286" v="2922" actId="1076"/>
          <ac:picMkLst>
            <pc:docMk/>
            <pc:sldMk cId="598367274" sldId="314"/>
            <ac:picMk id="6" creationId="{6253667E-32E3-472D-B4B5-192E375172BB}"/>
          </ac:picMkLst>
        </pc:picChg>
      </pc:sldChg>
      <pc:sldChg chg="del">
        <pc:chgData name="Brian Altschul" userId="9188c9402dd56387" providerId="LiveId" clId="{4E01BF46-CDFC-4DA5-87E4-E48FD5FF27FD}" dt="2021-03-16T19:54:40.991" v="3040" actId="47"/>
        <pc:sldMkLst>
          <pc:docMk/>
          <pc:sldMk cId="496889696" sldId="315"/>
        </pc:sldMkLst>
      </pc:sldChg>
      <pc:sldChg chg="del">
        <pc:chgData name="Brian Altschul" userId="9188c9402dd56387" providerId="LiveId" clId="{4E01BF46-CDFC-4DA5-87E4-E48FD5FF27FD}" dt="2021-03-16T19:54:40.991" v="3040" actId="47"/>
        <pc:sldMkLst>
          <pc:docMk/>
          <pc:sldMk cId="3262219161" sldId="316"/>
        </pc:sldMkLst>
      </pc:sldChg>
      <pc:sldChg chg="del">
        <pc:chgData name="Brian Altschul" userId="9188c9402dd56387" providerId="LiveId" clId="{4E01BF46-CDFC-4DA5-87E4-E48FD5FF27FD}" dt="2021-03-16T19:54:40.991" v="3040" actId="47"/>
        <pc:sldMkLst>
          <pc:docMk/>
          <pc:sldMk cId="3316587802" sldId="317"/>
        </pc:sldMkLst>
      </pc:sldChg>
      <pc:sldChg chg="del">
        <pc:chgData name="Brian Altschul" userId="9188c9402dd56387" providerId="LiveId" clId="{4E01BF46-CDFC-4DA5-87E4-E48FD5FF27FD}" dt="2021-03-16T19:54:40.991" v="3040" actId="47"/>
        <pc:sldMkLst>
          <pc:docMk/>
          <pc:sldMk cId="2147418841" sldId="318"/>
        </pc:sldMkLst>
      </pc:sldChg>
      <pc:sldChg chg="del">
        <pc:chgData name="Brian Altschul" userId="9188c9402dd56387" providerId="LiveId" clId="{4E01BF46-CDFC-4DA5-87E4-E48FD5FF27FD}" dt="2021-03-16T19:54:40.991" v="3040" actId="47"/>
        <pc:sldMkLst>
          <pc:docMk/>
          <pc:sldMk cId="795006030" sldId="319"/>
        </pc:sldMkLst>
      </pc:sldChg>
      <pc:sldChg chg="del">
        <pc:chgData name="Brian Altschul" userId="9188c9402dd56387" providerId="LiveId" clId="{4E01BF46-CDFC-4DA5-87E4-E48FD5FF27FD}" dt="2021-03-17T14:36:19.340" v="3103" actId="2696"/>
        <pc:sldMkLst>
          <pc:docMk/>
          <pc:sldMk cId="3252122908" sldId="320"/>
        </pc:sldMkLst>
      </pc:sldChg>
      <pc:sldChg chg="modSp mod">
        <pc:chgData name="Brian Altschul" userId="9188c9402dd56387" providerId="LiveId" clId="{4E01BF46-CDFC-4DA5-87E4-E48FD5FF27FD}" dt="2021-03-17T14:35:10.538" v="3097" actId="14100"/>
        <pc:sldMkLst>
          <pc:docMk/>
          <pc:sldMk cId="4282267124" sldId="321"/>
        </pc:sldMkLst>
        <pc:spChg chg="mod">
          <ac:chgData name="Brian Altschul" userId="9188c9402dd56387" providerId="LiveId" clId="{4E01BF46-CDFC-4DA5-87E4-E48FD5FF27FD}" dt="2021-03-17T14:35:10.538" v="3097" actId="14100"/>
          <ac:spMkLst>
            <pc:docMk/>
            <pc:sldMk cId="4282267124" sldId="321"/>
            <ac:spMk id="3" creationId="{11620E2D-D82A-44D2-A55F-9CE669331B50}"/>
          </ac:spMkLst>
        </pc:spChg>
      </pc:sldChg>
      <pc:sldChg chg="addSp modSp mod">
        <pc:chgData name="Brian Altschul" userId="9188c9402dd56387" providerId="LiveId" clId="{4E01BF46-CDFC-4DA5-87E4-E48FD5FF27FD}" dt="2021-03-17T14:38:27.748" v="3127" actId="1076"/>
        <pc:sldMkLst>
          <pc:docMk/>
          <pc:sldMk cId="1615432009" sldId="322"/>
        </pc:sldMkLst>
        <pc:spChg chg="mod">
          <ac:chgData name="Brian Altschul" userId="9188c9402dd56387" providerId="LiveId" clId="{4E01BF46-CDFC-4DA5-87E4-E48FD5FF27FD}" dt="2021-03-17T14:35:44.677" v="3102" actId="20577"/>
          <ac:spMkLst>
            <pc:docMk/>
            <pc:sldMk cId="1615432009" sldId="322"/>
            <ac:spMk id="3" creationId="{A30B345E-1A4F-4234-A359-7CDA3FDEC4E3}"/>
          </ac:spMkLst>
        </pc:spChg>
        <pc:spChg chg="add mod">
          <ac:chgData name="Brian Altschul" userId="9188c9402dd56387" providerId="LiveId" clId="{4E01BF46-CDFC-4DA5-87E4-E48FD5FF27FD}" dt="2021-03-17T14:37:46.809" v="3125" actId="164"/>
          <ac:spMkLst>
            <pc:docMk/>
            <pc:sldMk cId="1615432009" sldId="322"/>
            <ac:spMk id="5" creationId="{7A26E8D2-59BE-4D04-A4C2-7512F1046A4C}"/>
          </ac:spMkLst>
        </pc:spChg>
        <pc:spChg chg="add mod">
          <ac:chgData name="Brian Altschul" userId="9188c9402dd56387" providerId="LiveId" clId="{4E01BF46-CDFC-4DA5-87E4-E48FD5FF27FD}" dt="2021-03-17T14:37:46.809" v="3125" actId="164"/>
          <ac:spMkLst>
            <pc:docMk/>
            <pc:sldMk cId="1615432009" sldId="322"/>
            <ac:spMk id="6" creationId="{55264CF1-A7B5-4FCB-9B7B-B70DBDEEF533}"/>
          </ac:spMkLst>
        </pc:spChg>
        <pc:spChg chg="add mod">
          <ac:chgData name="Brian Altschul" userId="9188c9402dd56387" providerId="LiveId" clId="{4E01BF46-CDFC-4DA5-87E4-E48FD5FF27FD}" dt="2021-03-17T14:37:46.809" v="3125" actId="164"/>
          <ac:spMkLst>
            <pc:docMk/>
            <pc:sldMk cId="1615432009" sldId="322"/>
            <ac:spMk id="7" creationId="{EF47B5B3-BA84-4D47-8638-1D4121B93543}"/>
          </ac:spMkLst>
        </pc:spChg>
        <pc:grpChg chg="add mod">
          <ac:chgData name="Brian Altschul" userId="9188c9402dd56387" providerId="LiveId" clId="{4E01BF46-CDFC-4DA5-87E4-E48FD5FF27FD}" dt="2021-03-17T14:38:27.748" v="3127" actId="1076"/>
          <ac:grpSpMkLst>
            <pc:docMk/>
            <pc:sldMk cId="1615432009" sldId="322"/>
            <ac:grpSpMk id="8" creationId="{0B4B35F9-DCFE-4A64-B27E-144B744655CB}"/>
          </ac:grpSpMkLst>
        </pc:grpChg>
      </pc:sldChg>
      <pc:sldChg chg="addSp modSp mod">
        <pc:chgData name="Brian Altschul" userId="9188c9402dd56387" providerId="LiveId" clId="{4E01BF46-CDFC-4DA5-87E4-E48FD5FF27FD}" dt="2021-03-17T16:13:40.555" v="3707" actId="1076"/>
        <pc:sldMkLst>
          <pc:docMk/>
          <pc:sldMk cId="642722047" sldId="323"/>
        </pc:sldMkLst>
        <pc:spChg chg="mod">
          <ac:chgData name="Brian Altschul" userId="9188c9402dd56387" providerId="LiveId" clId="{4E01BF46-CDFC-4DA5-87E4-E48FD5FF27FD}" dt="2021-03-17T16:08:21.377" v="3664" actId="207"/>
          <ac:spMkLst>
            <pc:docMk/>
            <pc:sldMk cId="642722047" sldId="323"/>
            <ac:spMk id="3" creationId="{924A4211-3CFE-426F-B0E2-279F8371119C}"/>
          </ac:spMkLst>
        </pc:spChg>
        <pc:picChg chg="add mod">
          <ac:chgData name="Brian Altschul" userId="9188c9402dd56387" providerId="LiveId" clId="{4E01BF46-CDFC-4DA5-87E4-E48FD5FF27FD}" dt="2021-03-17T16:13:40.555" v="3707" actId="1076"/>
          <ac:picMkLst>
            <pc:docMk/>
            <pc:sldMk cId="642722047" sldId="323"/>
            <ac:picMk id="6" creationId="{5FE68987-2C5D-42C5-9E50-CC2F60E28144}"/>
          </ac:picMkLst>
        </pc:picChg>
      </pc:sldChg>
      <pc:sldChg chg="addSp modSp mod">
        <pc:chgData name="Brian Altschul" userId="9188c9402dd56387" providerId="LiveId" clId="{4E01BF46-CDFC-4DA5-87E4-E48FD5FF27FD}" dt="2021-03-17T16:47:59.071" v="4508" actId="20577"/>
        <pc:sldMkLst>
          <pc:docMk/>
          <pc:sldMk cId="3414885325" sldId="324"/>
        </pc:sldMkLst>
        <pc:spChg chg="mod">
          <ac:chgData name="Brian Altschul" userId="9188c9402dd56387" providerId="LiveId" clId="{4E01BF46-CDFC-4DA5-87E4-E48FD5FF27FD}" dt="2021-03-17T16:45:42.602" v="4499" actId="20577"/>
          <ac:spMkLst>
            <pc:docMk/>
            <pc:sldMk cId="3414885325" sldId="324"/>
            <ac:spMk id="2" creationId="{535264EB-4DAC-4CDB-AF6B-736748C93209}"/>
          </ac:spMkLst>
        </pc:spChg>
        <pc:spChg chg="mod">
          <ac:chgData name="Brian Altschul" userId="9188c9402dd56387" providerId="LiveId" clId="{4E01BF46-CDFC-4DA5-87E4-E48FD5FF27FD}" dt="2021-03-17T16:47:39.009" v="4502" actId="21"/>
          <ac:spMkLst>
            <pc:docMk/>
            <pc:sldMk cId="3414885325" sldId="324"/>
            <ac:spMk id="3" creationId="{BBA3F111-02AB-4113-A682-B3D4E3B4A6A2}"/>
          </ac:spMkLst>
        </pc:spChg>
        <pc:spChg chg="add mod">
          <ac:chgData name="Brian Altschul" userId="9188c9402dd56387" providerId="LiveId" clId="{4E01BF46-CDFC-4DA5-87E4-E48FD5FF27FD}" dt="2021-03-17T16:47:59.071" v="4508" actId="20577"/>
          <ac:spMkLst>
            <pc:docMk/>
            <pc:sldMk cId="3414885325" sldId="324"/>
            <ac:spMk id="5" creationId="{0270AC46-0CA7-4B21-A0F7-707C75485EF6}"/>
          </ac:spMkLst>
        </pc:spChg>
      </pc:sldChg>
      <pc:sldChg chg="modSp mod">
        <pc:chgData name="Brian Altschul" userId="9188c9402dd56387" providerId="LiveId" clId="{4E01BF46-CDFC-4DA5-87E4-E48FD5FF27FD}" dt="2021-03-14T19:31:41.703" v="256" actId="20577"/>
        <pc:sldMkLst>
          <pc:docMk/>
          <pc:sldMk cId="1889745755" sldId="342"/>
        </pc:sldMkLst>
        <pc:spChg chg="mod">
          <ac:chgData name="Brian Altschul" userId="9188c9402dd56387" providerId="LiveId" clId="{4E01BF46-CDFC-4DA5-87E4-E48FD5FF27FD}" dt="2021-03-14T19:31:41.703" v="256" actId="20577"/>
          <ac:spMkLst>
            <pc:docMk/>
            <pc:sldMk cId="1889745755" sldId="342"/>
            <ac:spMk id="3" creationId="{1987A13F-7834-4851-BD8F-928898B0A9AA}"/>
          </ac:spMkLst>
        </pc:spChg>
      </pc:sldChg>
      <pc:sldChg chg="addSp modSp mod">
        <pc:chgData name="Brian Altschul" userId="9188c9402dd56387" providerId="LiveId" clId="{4E01BF46-CDFC-4DA5-87E4-E48FD5FF27FD}" dt="2021-03-14T19:30:17.464" v="255" actId="552"/>
        <pc:sldMkLst>
          <pc:docMk/>
          <pc:sldMk cId="1672449681" sldId="343"/>
        </pc:sldMkLst>
        <pc:spChg chg="mod">
          <ac:chgData name="Brian Altschul" userId="9188c9402dd56387" providerId="LiveId" clId="{4E01BF46-CDFC-4DA5-87E4-E48FD5FF27FD}" dt="2021-03-14T19:29:55.647" v="253" actId="20577"/>
          <ac:spMkLst>
            <pc:docMk/>
            <pc:sldMk cId="1672449681" sldId="343"/>
            <ac:spMk id="3" creationId="{5AD7C927-43AF-4AFD-A49E-1A208D666A1A}"/>
          </ac:spMkLst>
        </pc:spChg>
        <pc:cxnChg chg="add mod">
          <ac:chgData name="Brian Altschul" userId="9188c9402dd56387" providerId="LiveId" clId="{4E01BF46-CDFC-4DA5-87E4-E48FD5FF27FD}" dt="2021-03-14T19:30:17.464" v="255" actId="552"/>
          <ac:cxnSpMkLst>
            <pc:docMk/>
            <pc:sldMk cId="1672449681" sldId="343"/>
            <ac:cxnSpMk id="5" creationId="{079F2730-645A-429A-AFC8-6D65BA99F5BF}"/>
          </ac:cxnSpMkLst>
        </pc:cxnChg>
        <pc:cxnChg chg="add mod">
          <ac:chgData name="Brian Altschul" userId="9188c9402dd56387" providerId="LiveId" clId="{4E01BF46-CDFC-4DA5-87E4-E48FD5FF27FD}" dt="2021-03-14T19:30:17.464" v="255" actId="552"/>
          <ac:cxnSpMkLst>
            <pc:docMk/>
            <pc:sldMk cId="1672449681" sldId="343"/>
            <ac:cxnSpMk id="6" creationId="{A5170B3C-5240-40FA-BF4E-54361B63532E}"/>
          </ac:cxnSpMkLst>
        </pc:cxnChg>
      </pc:sldChg>
      <pc:sldChg chg="addSp modSp mod">
        <pc:chgData name="Brian Altschul" userId="9188c9402dd56387" providerId="LiveId" clId="{4E01BF46-CDFC-4DA5-87E4-E48FD5FF27FD}" dt="2021-03-14T19:48:37.054" v="537" actId="1076"/>
        <pc:sldMkLst>
          <pc:docMk/>
          <pc:sldMk cId="1407583687" sldId="344"/>
        </pc:sldMkLst>
        <pc:spChg chg="mod">
          <ac:chgData name="Brian Altschul" userId="9188c9402dd56387" providerId="LiveId" clId="{4E01BF46-CDFC-4DA5-87E4-E48FD5FF27FD}" dt="2021-03-14T19:48:32" v="536" actId="20577"/>
          <ac:spMkLst>
            <pc:docMk/>
            <pc:sldMk cId="1407583687" sldId="344"/>
            <ac:spMk id="3" creationId="{20032D4C-DA83-40BF-B9FB-E7090E4BD02A}"/>
          </ac:spMkLst>
        </pc:spChg>
        <pc:picChg chg="add mod">
          <ac:chgData name="Brian Altschul" userId="9188c9402dd56387" providerId="LiveId" clId="{4E01BF46-CDFC-4DA5-87E4-E48FD5FF27FD}" dt="2021-03-14T19:48:37.054" v="537" actId="1076"/>
          <ac:picMkLst>
            <pc:docMk/>
            <pc:sldMk cId="1407583687" sldId="344"/>
            <ac:picMk id="5" creationId="{29BFDFC6-4CBB-4D49-8C95-DB73ADFAF777}"/>
          </ac:picMkLst>
        </pc:picChg>
      </pc:sldChg>
      <pc:sldChg chg="addSp modSp mod">
        <pc:chgData name="Brian Altschul" userId="9188c9402dd56387" providerId="LiveId" clId="{4E01BF46-CDFC-4DA5-87E4-E48FD5FF27FD}" dt="2021-03-16T14:17:17.420" v="1397" actId="20577"/>
        <pc:sldMkLst>
          <pc:docMk/>
          <pc:sldMk cId="1252711391" sldId="345"/>
        </pc:sldMkLst>
        <pc:spChg chg="mod">
          <ac:chgData name="Brian Altschul" userId="9188c9402dd56387" providerId="LiveId" clId="{4E01BF46-CDFC-4DA5-87E4-E48FD5FF27FD}" dt="2021-03-16T14:17:17.420" v="1397" actId="20577"/>
          <ac:spMkLst>
            <pc:docMk/>
            <pc:sldMk cId="1252711391" sldId="345"/>
            <ac:spMk id="3" creationId="{EB62ACE2-6B77-4D51-8C88-D0CC5B1DD50B}"/>
          </ac:spMkLst>
        </pc:spChg>
        <pc:spChg chg="add mod">
          <ac:chgData name="Brian Altschul" userId="9188c9402dd56387" providerId="LiveId" clId="{4E01BF46-CDFC-4DA5-87E4-E48FD5FF27FD}" dt="2021-03-16T14:17:02.666" v="1395" actId="1076"/>
          <ac:spMkLst>
            <pc:docMk/>
            <pc:sldMk cId="1252711391" sldId="345"/>
            <ac:spMk id="7" creationId="{D5D61B74-102D-4E9D-8CBB-A0DE4FF39896}"/>
          </ac:spMkLst>
        </pc:spChg>
        <pc:picChg chg="add mod">
          <ac:chgData name="Brian Altschul" userId="9188c9402dd56387" providerId="LiveId" clId="{4E01BF46-CDFC-4DA5-87E4-E48FD5FF27FD}" dt="2021-03-16T14:15:03.442" v="1379" actId="1076"/>
          <ac:picMkLst>
            <pc:docMk/>
            <pc:sldMk cId="1252711391" sldId="345"/>
            <ac:picMk id="6" creationId="{2BEAEC32-AAA4-426C-A2E4-F21256341A87}"/>
          </ac:picMkLst>
        </pc:picChg>
      </pc:sldChg>
      <pc:sldChg chg="modSp del mod">
        <pc:chgData name="Brian Altschul" userId="9188c9402dd56387" providerId="LiveId" clId="{4E01BF46-CDFC-4DA5-87E4-E48FD5FF27FD}" dt="2021-03-17T16:49:33.892" v="4515" actId="2696"/>
        <pc:sldMkLst>
          <pc:docMk/>
          <pc:sldMk cId="1098475081" sldId="346"/>
        </pc:sldMkLst>
        <pc:spChg chg="mod">
          <ac:chgData name="Brian Altschul" userId="9188c9402dd56387" providerId="LiveId" clId="{4E01BF46-CDFC-4DA5-87E4-E48FD5FF27FD}" dt="2021-03-17T16:49:01.385" v="4510" actId="20577"/>
          <ac:spMkLst>
            <pc:docMk/>
            <pc:sldMk cId="1098475081" sldId="346"/>
            <ac:spMk id="3" creationId="{A4762489-2FBB-4E8F-ACCD-3BB5ECEC6927}"/>
          </ac:spMkLst>
        </pc:spChg>
      </pc:sldChg>
      <pc:sldChg chg="modSp add mod modNotesTx">
        <pc:chgData name="Brian Altschul" userId="9188c9402dd56387" providerId="LiveId" clId="{4E01BF46-CDFC-4DA5-87E4-E48FD5FF27FD}" dt="2021-03-17T16:35:45.040" v="4163" actId="20577"/>
        <pc:sldMkLst>
          <pc:docMk/>
          <pc:sldMk cId="4075061086" sldId="347"/>
        </pc:sldMkLst>
        <pc:spChg chg="mod">
          <ac:chgData name="Brian Altschul" userId="9188c9402dd56387" providerId="LiveId" clId="{4E01BF46-CDFC-4DA5-87E4-E48FD5FF27FD}" dt="2021-03-14T20:13:00.097" v="619" actId="20577"/>
          <ac:spMkLst>
            <pc:docMk/>
            <pc:sldMk cId="4075061086" sldId="347"/>
            <ac:spMk id="3" creationId="{B214277C-5A51-4DE9-9A5C-FE8C04B9C072}"/>
          </ac:spMkLst>
        </pc:spChg>
        <pc:picChg chg="mod">
          <ac:chgData name="Brian Altschul" userId="9188c9402dd56387" providerId="LiveId" clId="{4E01BF46-CDFC-4DA5-87E4-E48FD5FF27FD}" dt="2021-03-14T20:12:30.021" v="593" actId="14826"/>
          <ac:picMkLst>
            <pc:docMk/>
            <pc:sldMk cId="4075061086" sldId="347"/>
            <ac:picMk id="5" creationId="{4B815002-E15A-482D-8978-798749F9ABCD}"/>
          </ac:picMkLst>
        </pc:picChg>
      </pc:sldChg>
      <pc:sldChg chg="modSp add mod">
        <pc:chgData name="Brian Altschul" userId="9188c9402dd56387" providerId="LiveId" clId="{4E01BF46-CDFC-4DA5-87E4-E48FD5FF27FD}" dt="2021-03-14T20:50:22.800" v="747" actId="20577"/>
        <pc:sldMkLst>
          <pc:docMk/>
          <pc:sldMk cId="274642744" sldId="348"/>
        </pc:sldMkLst>
        <pc:spChg chg="mod">
          <ac:chgData name="Brian Altschul" userId="9188c9402dd56387" providerId="LiveId" clId="{4E01BF46-CDFC-4DA5-87E4-E48FD5FF27FD}" dt="2021-03-14T20:50:22.800" v="747" actId="20577"/>
          <ac:spMkLst>
            <pc:docMk/>
            <pc:sldMk cId="274642744" sldId="348"/>
            <ac:spMk id="3" creationId="{20032D4C-DA83-40BF-B9FB-E7090E4BD02A}"/>
          </ac:spMkLst>
        </pc:spChg>
        <pc:picChg chg="mod">
          <ac:chgData name="Brian Altschul" userId="9188c9402dd56387" providerId="LiveId" clId="{4E01BF46-CDFC-4DA5-87E4-E48FD5FF27FD}" dt="2021-03-14T20:49:29.088" v="623" actId="14826"/>
          <ac:picMkLst>
            <pc:docMk/>
            <pc:sldMk cId="274642744" sldId="348"/>
            <ac:picMk id="5" creationId="{29BFDFC6-4CBB-4D49-8C95-DB73ADFAF777}"/>
          </ac:picMkLst>
        </pc:picChg>
      </pc:sldChg>
      <pc:sldChg chg="modSp add mod">
        <pc:chgData name="Brian Altschul" userId="9188c9402dd56387" providerId="LiveId" clId="{4E01BF46-CDFC-4DA5-87E4-E48FD5FF27FD}" dt="2021-03-14T20:51:42.406" v="792" actId="20577"/>
        <pc:sldMkLst>
          <pc:docMk/>
          <pc:sldMk cId="2491996584" sldId="349"/>
        </pc:sldMkLst>
        <pc:spChg chg="mod">
          <ac:chgData name="Brian Altschul" userId="9188c9402dd56387" providerId="LiveId" clId="{4E01BF46-CDFC-4DA5-87E4-E48FD5FF27FD}" dt="2021-03-14T20:51:42.406" v="792" actId="20577"/>
          <ac:spMkLst>
            <pc:docMk/>
            <pc:sldMk cId="2491996584" sldId="349"/>
            <ac:spMk id="3" creationId="{B214277C-5A51-4DE9-9A5C-FE8C04B9C072}"/>
          </ac:spMkLst>
        </pc:spChg>
        <pc:picChg chg="mod">
          <ac:chgData name="Brian Altschul" userId="9188c9402dd56387" providerId="LiveId" clId="{4E01BF46-CDFC-4DA5-87E4-E48FD5FF27FD}" dt="2021-03-14T20:51:20.971" v="778" actId="14826"/>
          <ac:picMkLst>
            <pc:docMk/>
            <pc:sldMk cId="2491996584" sldId="349"/>
            <ac:picMk id="5" creationId="{4B815002-E15A-482D-8978-798749F9ABCD}"/>
          </ac:picMkLst>
        </pc:picChg>
      </pc:sldChg>
      <pc:sldChg chg="modSp add mod">
        <pc:chgData name="Brian Altschul" userId="9188c9402dd56387" providerId="LiveId" clId="{4E01BF46-CDFC-4DA5-87E4-E48FD5FF27FD}" dt="2021-03-14T20:53:26.644" v="875" actId="20577"/>
        <pc:sldMkLst>
          <pc:docMk/>
          <pc:sldMk cId="988850109" sldId="350"/>
        </pc:sldMkLst>
        <pc:spChg chg="mod">
          <ac:chgData name="Brian Altschul" userId="9188c9402dd56387" providerId="LiveId" clId="{4E01BF46-CDFC-4DA5-87E4-E48FD5FF27FD}" dt="2021-03-14T20:53:26.644" v="875" actId="20577"/>
          <ac:spMkLst>
            <pc:docMk/>
            <pc:sldMk cId="988850109" sldId="350"/>
            <ac:spMk id="3" creationId="{20032D4C-DA83-40BF-B9FB-E7090E4BD02A}"/>
          </ac:spMkLst>
        </pc:spChg>
        <pc:picChg chg="mod">
          <ac:chgData name="Brian Altschul" userId="9188c9402dd56387" providerId="LiveId" clId="{4E01BF46-CDFC-4DA5-87E4-E48FD5FF27FD}" dt="2021-03-14T20:51:59.223" v="793" actId="14826"/>
          <ac:picMkLst>
            <pc:docMk/>
            <pc:sldMk cId="988850109" sldId="350"/>
            <ac:picMk id="5" creationId="{29BFDFC6-4CBB-4D49-8C95-DB73ADFAF777}"/>
          </ac:picMkLst>
        </pc:picChg>
      </pc:sldChg>
      <pc:sldChg chg="modSp add mod">
        <pc:chgData name="Brian Altschul" userId="9188c9402dd56387" providerId="LiveId" clId="{4E01BF46-CDFC-4DA5-87E4-E48FD5FF27FD}" dt="2021-03-14T23:14:05.778" v="1137" actId="20577"/>
        <pc:sldMkLst>
          <pc:docMk/>
          <pc:sldMk cId="1585781958" sldId="351"/>
        </pc:sldMkLst>
        <pc:spChg chg="mod">
          <ac:chgData name="Brian Altschul" userId="9188c9402dd56387" providerId="LiveId" clId="{4E01BF46-CDFC-4DA5-87E4-E48FD5FF27FD}" dt="2021-03-14T23:14:05.778" v="1137" actId="20577"/>
          <ac:spMkLst>
            <pc:docMk/>
            <pc:sldMk cId="1585781958" sldId="351"/>
            <ac:spMk id="3" creationId="{F0096AFD-B5F5-4805-B35E-C8A4621972AC}"/>
          </ac:spMkLst>
        </pc:spChg>
        <pc:picChg chg="mod">
          <ac:chgData name="Brian Altschul" userId="9188c9402dd56387" providerId="LiveId" clId="{4E01BF46-CDFC-4DA5-87E4-E48FD5FF27FD}" dt="2021-03-14T23:12:56.949" v="1089"/>
          <ac:picMkLst>
            <pc:docMk/>
            <pc:sldMk cId="1585781958" sldId="351"/>
            <ac:picMk id="6" creationId="{70DAADB5-8343-4C84-8340-CC8C1C706BBF}"/>
          </ac:picMkLst>
        </pc:picChg>
      </pc:sldChg>
      <pc:sldChg chg="add del">
        <pc:chgData name="Brian Altschul" userId="9188c9402dd56387" providerId="LiveId" clId="{4E01BF46-CDFC-4DA5-87E4-E48FD5FF27FD}" dt="2021-03-14T20:48:30.952" v="621"/>
        <pc:sldMkLst>
          <pc:docMk/>
          <pc:sldMk cId="3897209574" sldId="351"/>
        </pc:sldMkLst>
      </pc:sldChg>
      <pc:sldChg chg="modSp add mod">
        <pc:chgData name="Brian Altschul" userId="9188c9402dd56387" providerId="LiveId" clId="{4E01BF46-CDFC-4DA5-87E4-E48FD5FF27FD}" dt="2021-03-14T23:22:59.881" v="1169" actId="20577"/>
        <pc:sldMkLst>
          <pc:docMk/>
          <pc:sldMk cId="1427899575" sldId="352"/>
        </pc:sldMkLst>
        <pc:spChg chg="mod">
          <ac:chgData name="Brian Altschul" userId="9188c9402dd56387" providerId="LiveId" clId="{4E01BF46-CDFC-4DA5-87E4-E48FD5FF27FD}" dt="2021-03-14T23:22:59.881" v="1169" actId="20577"/>
          <ac:spMkLst>
            <pc:docMk/>
            <pc:sldMk cId="1427899575" sldId="352"/>
            <ac:spMk id="3" creationId="{F0096AFD-B5F5-4805-B35E-C8A4621972AC}"/>
          </ac:spMkLst>
        </pc:spChg>
        <pc:picChg chg="mod">
          <ac:chgData name="Brian Altschul" userId="9188c9402dd56387" providerId="LiveId" clId="{4E01BF46-CDFC-4DA5-87E4-E48FD5FF27FD}" dt="2021-03-14T23:16:17.680" v="1148" actId="1076"/>
          <ac:picMkLst>
            <pc:docMk/>
            <pc:sldMk cId="1427899575" sldId="352"/>
            <ac:picMk id="6" creationId="{726FBBDC-DFE7-4BDF-9D6C-ACC9950B7D98}"/>
          </ac:picMkLst>
        </pc:picChg>
        <pc:picChg chg="mod">
          <ac:chgData name="Brian Altschul" userId="9188c9402dd56387" providerId="LiveId" clId="{4E01BF46-CDFC-4DA5-87E4-E48FD5FF27FD}" dt="2021-03-14T23:14:19.874" v="1138" actId="14826"/>
          <ac:picMkLst>
            <pc:docMk/>
            <pc:sldMk cId="1427899575" sldId="352"/>
            <ac:picMk id="8" creationId="{61609E05-18E2-4F20-ABF7-3E2E4B7317A9}"/>
          </ac:picMkLst>
        </pc:picChg>
      </pc:sldChg>
      <pc:sldChg chg="add del">
        <pc:chgData name="Brian Altschul" userId="9188c9402dd56387" providerId="LiveId" clId="{4E01BF46-CDFC-4DA5-87E4-E48FD5FF27FD}" dt="2021-03-14T20:48:30.952" v="621"/>
        <pc:sldMkLst>
          <pc:docMk/>
          <pc:sldMk cId="2953074885" sldId="352"/>
        </pc:sldMkLst>
      </pc:sldChg>
      <pc:sldChg chg="modSp add mod">
        <pc:chgData name="Brian Altschul" userId="9188c9402dd56387" providerId="LiveId" clId="{4E01BF46-CDFC-4DA5-87E4-E48FD5FF27FD}" dt="2021-03-14T23:25:19.213" v="1259" actId="20577"/>
        <pc:sldMkLst>
          <pc:docMk/>
          <pc:sldMk cId="1014889309" sldId="353"/>
        </pc:sldMkLst>
        <pc:spChg chg="mod">
          <ac:chgData name="Brian Altschul" userId="9188c9402dd56387" providerId="LiveId" clId="{4E01BF46-CDFC-4DA5-87E4-E48FD5FF27FD}" dt="2021-03-14T23:25:19.213" v="1259" actId="20577"/>
          <ac:spMkLst>
            <pc:docMk/>
            <pc:sldMk cId="1014889309" sldId="353"/>
            <ac:spMk id="3" creationId="{F0096AFD-B5F5-4805-B35E-C8A4621972AC}"/>
          </ac:spMkLst>
        </pc:spChg>
        <pc:picChg chg="mod">
          <ac:chgData name="Brian Altschul" userId="9188c9402dd56387" providerId="LiveId" clId="{4E01BF46-CDFC-4DA5-87E4-E48FD5FF27FD}" dt="2021-03-14T23:24:22.332" v="1175" actId="1076"/>
          <ac:picMkLst>
            <pc:docMk/>
            <pc:sldMk cId="1014889309" sldId="353"/>
            <ac:picMk id="6" creationId="{70DAADB5-8343-4C84-8340-CC8C1C706BBF}"/>
          </ac:picMkLst>
        </pc:picChg>
      </pc:sldChg>
      <pc:sldChg chg="modSp add mod">
        <pc:chgData name="Brian Altschul" userId="9188c9402dd56387" providerId="LiveId" clId="{4E01BF46-CDFC-4DA5-87E4-E48FD5FF27FD}" dt="2021-03-14T23:27:08.364" v="1292" actId="5793"/>
        <pc:sldMkLst>
          <pc:docMk/>
          <pc:sldMk cId="893023309" sldId="354"/>
        </pc:sldMkLst>
        <pc:spChg chg="mod">
          <ac:chgData name="Brian Altschul" userId="9188c9402dd56387" providerId="LiveId" clId="{4E01BF46-CDFC-4DA5-87E4-E48FD5FF27FD}" dt="2021-03-14T23:27:08.364" v="1292" actId="5793"/>
          <ac:spMkLst>
            <pc:docMk/>
            <pc:sldMk cId="893023309" sldId="354"/>
            <ac:spMk id="3" creationId="{F0096AFD-B5F5-4805-B35E-C8A4621972AC}"/>
          </ac:spMkLst>
        </pc:spChg>
        <pc:picChg chg="mod">
          <ac:chgData name="Brian Altschul" userId="9188c9402dd56387" providerId="LiveId" clId="{4E01BF46-CDFC-4DA5-87E4-E48FD5FF27FD}" dt="2021-03-14T23:26:49.893" v="1265" actId="1076"/>
          <ac:picMkLst>
            <pc:docMk/>
            <pc:sldMk cId="893023309" sldId="354"/>
            <ac:picMk id="6" creationId="{726FBBDC-DFE7-4BDF-9D6C-ACC9950B7D98}"/>
          </ac:picMkLst>
        </pc:picChg>
        <pc:picChg chg="mod">
          <ac:chgData name="Brian Altschul" userId="9188c9402dd56387" providerId="LiveId" clId="{4E01BF46-CDFC-4DA5-87E4-E48FD5FF27FD}" dt="2021-03-14T23:25:41.445" v="1260" actId="14826"/>
          <ac:picMkLst>
            <pc:docMk/>
            <pc:sldMk cId="893023309" sldId="354"/>
            <ac:picMk id="8" creationId="{61609E05-18E2-4F20-ABF7-3E2E4B7317A9}"/>
          </ac:picMkLst>
        </pc:picChg>
      </pc:sldChg>
      <pc:sldChg chg="addSp modSp new mod modNotesTx">
        <pc:chgData name="Brian Altschul" userId="9188c9402dd56387" providerId="LiveId" clId="{4E01BF46-CDFC-4DA5-87E4-E48FD5FF27FD}" dt="2021-03-17T17:01:06.251" v="4839" actId="20577"/>
        <pc:sldMkLst>
          <pc:docMk/>
          <pc:sldMk cId="888251972" sldId="355"/>
        </pc:sldMkLst>
        <pc:spChg chg="mod">
          <ac:chgData name="Brian Altschul" userId="9188c9402dd56387" providerId="LiveId" clId="{4E01BF46-CDFC-4DA5-87E4-E48FD5FF27FD}" dt="2021-03-17T16:55:20.268" v="4645" actId="20577"/>
          <ac:spMkLst>
            <pc:docMk/>
            <pc:sldMk cId="888251972" sldId="355"/>
            <ac:spMk id="2" creationId="{CE870E40-D8A6-4985-A532-BFFE805DD2A5}"/>
          </ac:spMkLst>
        </pc:spChg>
        <pc:spChg chg="mod">
          <ac:chgData name="Brian Altschul" userId="9188c9402dd56387" providerId="LiveId" clId="{4E01BF46-CDFC-4DA5-87E4-E48FD5FF27FD}" dt="2021-03-17T16:57:25.946" v="4691" actId="15"/>
          <ac:spMkLst>
            <pc:docMk/>
            <pc:sldMk cId="888251972" sldId="355"/>
            <ac:spMk id="3" creationId="{B50FFA5C-7A82-4BEE-8FBB-F5761286BFA5}"/>
          </ac:spMkLst>
        </pc:spChg>
        <pc:picChg chg="add mod">
          <ac:chgData name="Brian Altschul" userId="9188c9402dd56387" providerId="LiveId" clId="{4E01BF46-CDFC-4DA5-87E4-E48FD5FF27FD}" dt="2021-03-17T17:00:35.600" v="4768" actId="1076"/>
          <ac:picMkLst>
            <pc:docMk/>
            <pc:sldMk cId="888251972" sldId="355"/>
            <ac:picMk id="6" creationId="{D6E90424-26F4-47A7-AAB5-DE42B9CFDEBC}"/>
          </ac:picMkLst>
        </pc:picChg>
      </pc:sldChg>
      <pc:sldChg chg="addSp modSp add mod">
        <pc:chgData name="Brian Altschul" userId="9188c9402dd56387" providerId="LiveId" clId="{4E01BF46-CDFC-4DA5-87E4-E48FD5FF27FD}" dt="2021-03-16T14:19:58.796" v="1463" actId="20577"/>
        <pc:sldMkLst>
          <pc:docMk/>
          <pc:sldMk cId="4171117024" sldId="356"/>
        </pc:sldMkLst>
        <pc:spChg chg="mod">
          <ac:chgData name="Brian Altschul" userId="9188c9402dd56387" providerId="LiveId" clId="{4E01BF46-CDFC-4DA5-87E4-E48FD5FF27FD}" dt="2021-03-16T14:19:58.796" v="1463" actId="20577"/>
          <ac:spMkLst>
            <pc:docMk/>
            <pc:sldMk cId="4171117024" sldId="356"/>
            <ac:spMk id="3" creationId="{EB62ACE2-6B77-4D51-8C88-D0CC5B1DD50B}"/>
          </ac:spMkLst>
        </pc:spChg>
        <pc:spChg chg="add mod">
          <ac:chgData name="Brian Altschul" userId="9188c9402dd56387" providerId="LiveId" clId="{4E01BF46-CDFC-4DA5-87E4-E48FD5FF27FD}" dt="2021-03-16T14:19:42.743" v="1437" actId="1076"/>
          <ac:spMkLst>
            <pc:docMk/>
            <pc:sldMk cId="4171117024" sldId="356"/>
            <ac:spMk id="7" creationId="{94B77FBA-0BA0-439A-BF26-0B5393460EFC}"/>
          </ac:spMkLst>
        </pc:spChg>
        <pc:picChg chg="add mod">
          <ac:chgData name="Brian Altschul" userId="9188c9402dd56387" providerId="LiveId" clId="{4E01BF46-CDFC-4DA5-87E4-E48FD5FF27FD}" dt="2021-03-16T14:19:05.646" v="1433" actId="14100"/>
          <ac:picMkLst>
            <pc:docMk/>
            <pc:sldMk cId="4171117024" sldId="356"/>
            <ac:picMk id="6" creationId="{89515EA1-45E6-4F00-A324-5504A0AC85F7}"/>
          </ac:picMkLst>
        </pc:picChg>
      </pc:sldChg>
      <pc:sldChg chg="delSp modSp add mod">
        <pc:chgData name="Brian Altschul" userId="9188c9402dd56387" providerId="LiveId" clId="{4E01BF46-CDFC-4DA5-87E4-E48FD5FF27FD}" dt="2021-03-16T14:58:13.683" v="1849" actId="20577"/>
        <pc:sldMkLst>
          <pc:docMk/>
          <pc:sldMk cId="507482381" sldId="357"/>
        </pc:sldMkLst>
        <pc:spChg chg="mod">
          <ac:chgData name="Brian Altschul" userId="9188c9402dd56387" providerId="LiveId" clId="{4E01BF46-CDFC-4DA5-87E4-E48FD5FF27FD}" dt="2021-03-16T14:57:11.426" v="1786" actId="20577"/>
          <ac:spMkLst>
            <pc:docMk/>
            <pc:sldMk cId="507482381" sldId="357"/>
            <ac:spMk id="3" creationId="{6B75479C-7A29-4122-9CC3-74E1439386B3}"/>
          </ac:spMkLst>
        </pc:spChg>
        <pc:spChg chg="mod">
          <ac:chgData name="Brian Altschul" userId="9188c9402dd56387" providerId="LiveId" clId="{4E01BF46-CDFC-4DA5-87E4-E48FD5FF27FD}" dt="2021-03-16T14:58:13.683" v="1849" actId="20577"/>
          <ac:spMkLst>
            <pc:docMk/>
            <pc:sldMk cId="507482381" sldId="357"/>
            <ac:spMk id="9" creationId="{2BEE8C46-58EE-4311-AD29-DD09EDFCC217}"/>
          </ac:spMkLst>
        </pc:spChg>
        <pc:spChg chg="del">
          <ac:chgData name="Brian Altschul" userId="9188c9402dd56387" providerId="LiveId" clId="{4E01BF46-CDFC-4DA5-87E4-E48FD5FF27FD}" dt="2021-03-16T14:57:37.253" v="1788" actId="478"/>
          <ac:spMkLst>
            <pc:docMk/>
            <pc:sldMk cId="507482381" sldId="357"/>
            <ac:spMk id="10" creationId="{C99A7E8A-AFC3-4A72-AA74-6752706F2F18}"/>
          </ac:spMkLst>
        </pc:spChg>
        <pc:picChg chg="mod">
          <ac:chgData name="Brian Altschul" userId="9188c9402dd56387" providerId="LiveId" clId="{4E01BF46-CDFC-4DA5-87E4-E48FD5FF27FD}" dt="2021-03-16T14:57:34.429" v="1787" actId="14826"/>
          <ac:picMkLst>
            <pc:docMk/>
            <pc:sldMk cId="507482381" sldId="357"/>
            <ac:picMk id="8" creationId="{AED988A9-E94F-4248-88DC-B640CF9BF230}"/>
          </ac:picMkLst>
        </pc:picChg>
      </pc:sldChg>
      <pc:sldChg chg="addSp delSp modSp add mod">
        <pc:chgData name="Brian Altschul" userId="9188c9402dd56387" providerId="LiveId" clId="{4E01BF46-CDFC-4DA5-87E4-E48FD5FF27FD}" dt="2021-03-16T16:08:47.343" v="2352" actId="1076"/>
        <pc:sldMkLst>
          <pc:docMk/>
          <pc:sldMk cId="3889090021" sldId="358"/>
        </pc:sldMkLst>
        <pc:spChg chg="mod">
          <ac:chgData name="Brian Altschul" userId="9188c9402dd56387" providerId="LiveId" clId="{4E01BF46-CDFC-4DA5-87E4-E48FD5FF27FD}" dt="2021-03-16T15:03:07.672" v="1941"/>
          <ac:spMkLst>
            <pc:docMk/>
            <pc:sldMk cId="3889090021" sldId="358"/>
            <ac:spMk id="3" creationId="{6B75479C-7A29-4122-9CC3-74E1439386B3}"/>
          </ac:spMkLst>
        </pc:spChg>
        <pc:picChg chg="mod">
          <ac:chgData name="Brian Altschul" userId="9188c9402dd56387" providerId="LiveId" clId="{4E01BF46-CDFC-4DA5-87E4-E48FD5FF27FD}" dt="2021-03-16T16:08:47.343" v="2352" actId="1076"/>
          <ac:picMkLst>
            <pc:docMk/>
            <pc:sldMk cId="3889090021" sldId="358"/>
            <ac:picMk id="6" creationId="{5505E617-AEA0-4D6D-BE37-7796AD270FCC}"/>
          </ac:picMkLst>
        </pc:picChg>
        <pc:picChg chg="add del mod">
          <ac:chgData name="Brian Altschul" userId="9188c9402dd56387" providerId="LiveId" clId="{4E01BF46-CDFC-4DA5-87E4-E48FD5FF27FD}" dt="2021-03-16T16:04:07.965" v="2345"/>
          <ac:picMkLst>
            <pc:docMk/>
            <pc:sldMk cId="3889090021" sldId="358"/>
            <ac:picMk id="7" creationId="{361FC4E8-33D3-47F7-999A-33B4E7F28479}"/>
          </ac:picMkLst>
        </pc:picChg>
      </pc:sldChg>
      <pc:sldChg chg="modSp add mod">
        <pc:chgData name="Brian Altschul" userId="9188c9402dd56387" providerId="LiveId" clId="{4E01BF46-CDFC-4DA5-87E4-E48FD5FF27FD}" dt="2021-03-16T15:02:53.521" v="1940" actId="20577"/>
        <pc:sldMkLst>
          <pc:docMk/>
          <pc:sldMk cId="3083802511" sldId="359"/>
        </pc:sldMkLst>
        <pc:spChg chg="mod">
          <ac:chgData name="Brian Altschul" userId="9188c9402dd56387" providerId="LiveId" clId="{4E01BF46-CDFC-4DA5-87E4-E48FD5FF27FD}" dt="2021-03-16T15:01:39.536" v="1865" actId="20577"/>
          <ac:spMkLst>
            <pc:docMk/>
            <pc:sldMk cId="3083802511" sldId="359"/>
            <ac:spMk id="3" creationId="{6B75479C-7A29-4122-9CC3-74E1439386B3}"/>
          </ac:spMkLst>
        </pc:spChg>
        <pc:spChg chg="mod">
          <ac:chgData name="Brian Altschul" userId="9188c9402dd56387" providerId="LiveId" clId="{4E01BF46-CDFC-4DA5-87E4-E48FD5FF27FD}" dt="2021-03-16T15:02:53.521" v="1940" actId="20577"/>
          <ac:spMkLst>
            <pc:docMk/>
            <pc:sldMk cId="3083802511" sldId="359"/>
            <ac:spMk id="9" creationId="{2BEE8C46-58EE-4311-AD29-DD09EDFCC217}"/>
          </ac:spMkLst>
        </pc:spChg>
        <pc:picChg chg="mod">
          <ac:chgData name="Brian Altschul" userId="9188c9402dd56387" providerId="LiveId" clId="{4E01BF46-CDFC-4DA5-87E4-E48FD5FF27FD}" dt="2021-03-16T15:02:07.966" v="1866" actId="14826"/>
          <ac:picMkLst>
            <pc:docMk/>
            <pc:sldMk cId="3083802511" sldId="359"/>
            <ac:picMk id="8" creationId="{AED988A9-E94F-4248-88DC-B640CF9BF230}"/>
          </ac:picMkLst>
        </pc:picChg>
      </pc:sldChg>
      <pc:sldChg chg="modSp add mod">
        <pc:chgData name="Brian Altschul" userId="9188c9402dd56387" providerId="LiveId" clId="{4E01BF46-CDFC-4DA5-87E4-E48FD5FF27FD}" dt="2021-03-16T15:06:47.928" v="2021" actId="20577"/>
        <pc:sldMkLst>
          <pc:docMk/>
          <pc:sldMk cId="2805391589" sldId="360"/>
        </pc:sldMkLst>
        <pc:spChg chg="mod">
          <ac:chgData name="Brian Altschul" userId="9188c9402dd56387" providerId="LiveId" clId="{4E01BF46-CDFC-4DA5-87E4-E48FD5FF27FD}" dt="2021-03-16T15:05:14.229" v="1954" actId="20577"/>
          <ac:spMkLst>
            <pc:docMk/>
            <pc:sldMk cId="2805391589" sldId="360"/>
            <ac:spMk id="3" creationId="{6B75479C-7A29-4122-9CC3-74E1439386B3}"/>
          </ac:spMkLst>
        </pc:spChg>
        <pc:spChg chg="mod">
          <ac:chgData name="Brian Altschul" userId="9188c9402dd56387" providerId="LiveId" clId="{4E01BF46-CDFC-4DA5-87E4-E48FD5FF27FD}" dt="2021-03-16T15:06:47.928" v="2021" actId="20577"/>
          <ac:spMkLst>
            <pc:docMk/>
            <pc:sldMk cId="2805391589" sldId="360"/>
            <ac:spMk id="9" creationId="{2BEE8C46-58EE-4311-AD29-DD09EDFCC217}"/>
          </ac:spMkLst>
        </pc:spChg>
        <pc:picChg chg="mod">
          <ac:chgData name="Brian Altschul" userId="9188c9402dd56387" providerId="LiveId" clId="{4E01BF46-CDFC-4DA5-87E4-E48FD5FF27FD}" dt="2021-03-16T15:06:04.685" v="1955" actId="14826"/>
          <ac:picMkLst>
            <pc:docMk/>
            <pc:sldMk cId="2805391589" sldId="360"/>
            <ac:picMk id="8" creationId="{AED988A9-E94F-4248-88DC-B640CF9BF230}"/>
          </ac:picMkLst>
        </pc:picChg>
      </pc:sldChg>
      <pc:sldChg chg="modSp add mod">
        <pc:chgData name="Brian Altschul" userId="9188c9402dd56387" providerId="LiveId" clId="{4E01BF46-CDFC-4DA5-87E4-E48FD5FF27FD}" dt="2021-03-16T16:09:17.255" v="2354" actId="14100"/>
        <pc:sldMkLst>
          <pc:docMk/>
          <pc:sldMk cId="1174267750" sldId="361"/>
        </pc:sldMkLst>
        <pc:spChg chg="mod">
          <ac:chgData name="Brian Altschul" userId="9188c9402dd56387" providerId="LiveId" clId="{4E01BF46-CDFC-4DA5-87E4-E48FD5FF27FD}" dt="2021-03-16T15:08:53.913" v="2042" actId="14100"/>
          <ac:spMkLst>
            <pc:docMk/>
            <pc:sldMk cId="1174267750" sldId="361"/>
            <ac:spMk id="3" creationId="{6B75479C-7A29-4122-9CC3-74E1439386B3}"/>
          </ac:spMkLst>
        </pc:spChg>
        <pc:picChg chg="mod">
          <ac:chgData name="Brian Altschul" userId="9188c9402dd56387" providerId="LiveId" clId="{4E01BF46-CDFC-4DA5-87E4-E48FD5FF27FD}" dt="2021-03-16T16:09:17.255" v="2354" actId="14100"/>
          <ac:picMkLst>
            <pc:docMk/>
            <pc:sldMk cId="1174267750" sldId="361"/>
            <ac:picMk id="6" creationId="{5505E617-AEA0-4D6D-BE37-7796AD270FCC}"/>
          </ac:picMkLst>
        </pc:picChg>
      </pc:sldChg>
      <pc:sldChg chg="modSp add mod">
        <pc:chgData name="Brian Altschul" userId="9188c9402dd56387" providerId="LiveId" clId="{4E01BF46-CDFC-4DA5-87E4-E48FD5FF27FD}" dt="2021-03-16T16:14:09.514" v="2414" actId="14100"/>
        <pc:sldMkLst>
          <pc:docMk/>
          <pc:sldMk cId="477180514" sldId="362"/>
        </pc:sldMkLst>
        <pc:spChg chg="mod">
          <ac:chgData name="Brian Altschul" userId="9188c9402dd56387" providerId="LiveId" clId="{4E01BF46-CDFC-4DA5-87E4-E48FD5FF27FD}" dt="2021-03-16T16:12:22.883" v="2358"/>
          <ac:spMkLst>
            <pc:docMk/>
            <pc:sldMk cId="477180514" sldId="362"/>
            <ac:spMk id="3" creationId="{633F15AC-1EDE-4D5D-8B38-86DB0533AA91}"/>
          </ac:spMkLst>
        </pc:spChg>
        <pc:spChg chg="mod">
          <ac:chgData name="Brian Altschul" userId="9188c9402dd56387" providerId="LiveId" clId="{4E01BF46-CDFC-4DA5-87E4-E48FD5FF27FD}" dt="2021-03-16T16:14:09.514" v="2414" actId="14100"/>
          <ac:spMkLst>
            <pc:docMk/>
            <pc:sldMk cId="477180514" sldId="362"/>
            <ac:spMk id="8" creationId="{EFF49923-AE68-4AEF-84F7-BCEADD94C521}"/>
          </ac:spMkLst>
        </pc:spChg>
        <pc:picChg chg="mod">
          <ac:chgData name="Brian Altschul" userId="9188c9402dd56387" providerId="LiveId" clId="{4E01BF46-CDFC-4DA5-87E4-E48FD5FF27FD}" dt="2021-03-16T16:13:33.252" v="2359" actId="14826"/>
          <ac:picMkLst>
            <pc:docMk/>
            <pc:sldMk cId="477180514" sldId="362"/>
            <ac:picMk id="7" creationId="{FFAA903F-D23B-4DCF-8711-0B557949BE1D}"/>
          </ac:picMkLst>
        </pc:picChg>
      </pc:sldChg>
      <pc:sldChg chg="add del">
        <pc:chgData name="Brian Altschul" userId="9188c9402dd56387" providerId="LiveId" clId="{4E01BF46-CDFC-4DA5-87E4-E48FD5FF27FD}" dt="2021-03-16T15:07:46.914" v="2023" actId="2696"/>
        <pc:sldMkLst>
          <pc:docMk/>
          <pc:sldMk cId="3845478415" sldId="362"/>
        </pc:sldMkLst>
      </pc:sldChg>
      <pc:sldChg chg="modSp add">
        <pc:chgData name="Brian Altschul" userId="9188c9402dd56387" providerId="LiveId" clId="{4E01BF46-CDFC-4DA5-87E4-E48FD5FF27FD}" dt="2021-03-16T16:14:56.731" v="2416" actId="14826"/>
        <pc:sldMkLst>
          <pc:docMk/>
          <pc:sldMk cId="2191022220" sldId="363"/>
        </pc:sldMkLst>
        <pc:spChg chg="mod">
          <ac:chgData name="Brian Altschul" userId="9188c9402dd56387" providerId="LiveId" clId="{4E01BF46-CDFC-4DA5-87E4-E48FD5FF27FD}" dt="2021-03-16T16:14:42.511" v="2415"/>
          <ac:spMkLst>
            <pc:docMk/>
            <pc:sldMk cId="2191022220" sldId="363"/>
            <ac:spMk id="7" creationId="{6EF852B2-A5F8-4CB7-9105-BC6E11592A59}"/>
          </ac:spMkLst>
        </pc:spChg>
        <pc:picChg chg="mod">
          <ac:chgData name="Brian Altschul" userId="9188c9402dd56387" providerId="LiveId" clId="{4E01BF46-CDFC-4DA5-87E4-E48FD5FF27FD}" dt="2021-03-16T16:14:56.731" v="2416" actId="14826"/>
          <ac:picMkLst>
            <pc:docMk/>
            <pc:sldMk cId="2191022220" sldId="363"/>
            <ac:picMk id="8" creationId="{E949FA84-79A0-4EFA-9DFD-0F7051B2C94C}"/>
          </ac:picMkLst>
        </pc:picChg>
      </pc:sldChg>
      <pc:sldChg chg="modSp add mod">
        <pc:chgData name="Brian Altschul" userId="9188c9402dd56387" providerId="LiveId" clId="{4E01BF46-CDFC-4DA5-87E4-E48FD5FF27FD}" dt="2021-03-16T16:18:01.221" v="2469" actId="20577"/>
        <pc:sldMkLst>
          <pc:docMk/>
          <pc:sldMk cId="2418606371" sldId="364"/>
        </pc:sldMkLst>
        <pc:spChg chg="mod">
          <ac:chgData name="Brian Altschul" userId="9188c9402dd56387" providerId="LiveId" clId="{4E01BF46-CDFC-4DA5-87E4-E48FD5FF27FD}" dt="2021-03-16T16:16:47.148" v="2418" actId="14100"/>
          <ac:spMkLst>
            <pc:docMk/>
            <pc:sldMk cId="2418606371" sldId="364"/>
            <ac:spMk id="3" creationId="{633F15AC-1EDE-4D5D-8B38-86DB0533AA91}"/>
          </ac:spMkLst>
        </pc:spChg>
        <pc:spChg chg="mod">
          <ac:chgData name="Brian Altschul" userId="9188c9402dd56387" providerId="LiveId" clId="{4E01BF46-CDFC-4DA5-87E4-E48FD5FF27FD}" dt="2021-03-16T16:18:01.221" v="2469" actId="20577"/>
          <ac:spMkLst>
            <pc:docMk/>
            <pc:sldMk cId="2418606371" sldId="364"/>
            <ac:spMk id="8" creationId="{EFF49923-AE68-4AEF-84F7-BCEADD94C521}"/>
          </ac:spMkLst>
        </pc:spChg>
        <pc:picChg chg="mod">
          <ac:chgData name="Brian Altschul" userId="9188c9402dd56387" providerId="LiveId" clId="{4E01BF46-CDFC-4DA5-87E4-E48FD5FF27FD}" dt="2021-03-16T16:17:28.969" v="2423" actId="14100"/>
          <ac:picMkLst>
            <pc:docMk/>
            <pc:sldMk cId="2418606371" sldId="364"/>
            <ac:picMk id="7" creationId="{FFAA903F-D23B-4DCF-8711-0B557949BE1D}"/>
          </ac:picMkLst>
        </pc:picChg>
      </pc:sldChg>
      <pc:sldChg chg="modSp add">
        <pc:chgData name="Brian Altschul" userId="9188c9402dd56387" providerId="LiveId" clId="{4E01BF46-CDFC-4DA5-87E4-E48FD5FF27FD}" dt="2021-03-16T16:19:20.612" v="2471"/>
        <pc:sldMkLst>
          <pc:docMk/>
          <pc:sldMk cId="403843554" sldId="365"/>
        </pc:sldMkLst>
        <pc:spChg chg="mod">
          <ac:chgData name="Brian Altschul" userId="9188c9402dd56387" providerId="LiveId" clId="{4E01BF46-CDFC-4DA5-87E4-E48FD5FF27FD}" dt="2021-03-16T16:19:20.612" v="2471"/>
          <ac:spMkLst>
            <pc:docMk/>
            <pc:sldMk cId="403843554" sldId="365"/>
            <ac:spMk id="7" creationId="{6EF852B2-A5F8-4CB7-9105-BC6E11592A59}"/>
          </ac:spMkLst>
        </pc:spChg>
        <pc:picChg chg="mod">
          <ac:chgData name="Brian Altschul" userId="9188c9402dd56387" providerId="LiveId" clId="{4E01BF46-CDFC-4DA5-87E4-E48FD5FF27FD}" dt="2021-03-16T16:19:03.320" v="2470" actId="14826"/>
          <ac:picMkLst>
            <pc:docMk/>
            <pc:sldMk cId="403843554" sldId="365"/>
            <ac:picMk id="8" creationId="{E949FA84-79A0-4EFA-9DFD-0F7051B2C94C}"/>
          </ac:picMkLst>
        </pc:picChg>
      </pc:sldChg>
      <pc:sldChg chg="delSp modSp add mod">
        <pc:chgData name="Brian Altschul" userId="9188c9402dd56387" providerId="LiveId" clId="{4E01BF46-CDFC-4DA5-87E4-E48FD5FF27FD}" dt="2021-03-16T18:02:45.901" v="2627" actId="403"/>
        <pc:sldMkLst>
          <pc:docMk/>
          <pc:sldMk cId="3004339886" sldId="366"/>
        </pc:sldMkLst>
        <pc:spChg chg="mod">
          <ac:chgData name="Brian Altschul" userId="9188c9402dd56387" providerId="LiveId" clId="{4E01BF46-CDFC-4DA5-87E4-E48FD5FF27FD}" dt="2021-03-16T18:02:45.901" v="2627" actId="403"/>
          <ac:spMkLst>
            <pc:docMk/>
            <pc:sldMk cId="3004339886" sldId="366"/>
            <ac:spMk id="5" creationId="{196CD851-B9CD-4EF2-8BE6-7992E1343DD8}"/>
          </ac:spMkLst>
        </pc:spChg>
        <pc:spChg chg="del">
          <ac:chgData name="Brian Altschul" userId="9188c9402dd56387" providerId="LiveId" clId="{4E01BF46-CDFC-4DA5-87E4-E48FD5FF27FD}" dt="2021-03-16T18:00:54.837" v="2608" actId="478"/>
          <ac:spMkLst>
            <pc:docMk/>
            <pc:sldMk cId="3004339886" sldId="366"/>
            <ac:spMk id="6" creationId="{3FDBA628-1ED6-4C09-A8AD-F439FFBF6DD6}"/>
          </ac:spMkLst>
        </pc:spChg>
        <pc:spChg chg="del">
          <ac:chgData name="Brian Altschul" userId="9188c9402dd56387" providerId="LiveId" clId="{4E01BF46-CDFC-4DA5-87E4-E48FD5FF27FD}" dt="2021-03-16T18:00:54.837" v="2608" actId="478"/>
          <ac:spMkLst>
            <pc:docMk/>
            <pc:sldMk cId="3004339886" sldId="366"/>
            <ac:spMk id="7" creationId="{0193C8A8-679B-48B6-9A2D-4CCC529B5B1B}"/>
          </ac:spMkLst>
        </pc:spChg>
        <pc:spChg chg="del">
          <ac:chgData name="Brian Altschul" userId="9188c9402dd56387" providerId="LiveId" clId="{4E01BF46-CDFC-4DA5-87E4-E48FD5FF27FD}" dt="2021-03-16T18:00:54.837" v="2608" actId="478"/>
          <ac:spMkLst>
            <pc:docMk/>
            <pc:sldMk cId="3004339886" sldId="366"/>
            <ac:spMk id="8" creationId="{188D39FA-9EC9-4019-BB46-2113A00194CB}"/>
          </ac:spMkLst>
        </pc:spChg>
        <pc:spChg chg="del">
          <ac:chgData name="Brian Altschul" userId="9188c9402dd56387" providerId="LiveId" clId="{4E01BF46-CDFC-4DA5-87E4-E48FD5FF27FD}" dt="2021-03-16T18:00:54.837" v="2608" actId="478"/>
          <ac:spMkLst>
            <pc:docMk/>
            <pc:sldMk cId="3004339886" sldId="366"/>
            <ac:spMk id="9" creationId="{562D2C14-BC90-4EAF-A711-B08DB44D4855}"/>
          </ac:spMkLst>
        </pc:spChg>
      </pc:sldChg>
      <pc:sldChg chg="addSp modSp add mod">
        <pc:chgData name="Brian Altschul" userId="9188c9402dd56387" providerId="LiveId" clId="{4E01BF46-CDFC-4DA5-87E4-E48FD5FF27FD}" dt="2021-03-16T18:04:29.110" v="2672" actId="1076"/>
        <pc:sldMkLst>
          <pc:docMk/>
          <pc:sldMk cId="2252424047" sldId="367"/>
        </pc:sldMkLst>
        <pc:spChg chg="add mod">
          <ac:chgData name="Brian Altschul" userId="9188c9402dd56387" providerId="LiveId" clId="{4E01BF46-CDFC-4DA5-87E4-E48FD5FF27FD}" dt="2021-03-16T18:04:15.819" v="2670" actId="207"/>
          <ac:spMkLst>
            <pc:docMk/>
            <pc:sldMk cId="2252424047" sldId="367"/>
            <ac:spMk id="10" creationId="{BCF2DB42-3114-47DE-B2A6-0801C0F7B30D}"/>
          </ac:spMkLst>
        </pc:spChg>
        <pc:spChg chg="add mod">
          <ac:chgData name="Brian Altschul" userId="9188c9402dd56387" providerId="LiveId" clId="{4E01BF46-CDFC-4DA5-87E4-E48FD5FF27FD}" dt="2021-03-16T18:04:29.110" v="2672" actId="1076"/>
          <ac:spMkLst>
            <pc:docMk/>
            <pc:sldMk cId="2252424047" sldId="367"/>
            <ac:spMk id="11" creationId="{C90E8050-8E1D-4DD8-B252-29380D5C319C}"/>
          </ac:spMkLst>
        </pc:spChg>
      </pc:sldChg>
      <pc:sldChg chg="delSp modSp add mod">
        <pc:chgData name="Brian Altschul" userId="9188c9402dd56387" providerId="LiveId" clId="{4E01BF46-CDFC-4DA5-87E4-E48FD5FF27FD}" dt="2021-03-16T19:35:32.842" v="2861" actId="20577"/>
        <pc:sldMkLst>
          <pc:docMk/>
          <pc:sldMk cId="1372069031" sldId="368"/>
        </pc:sldMkLst>
        <pc:spChg chg="mod">
          <ac:chgData name="Brian Altschul" userId="9188c9402dd56387" providerId="LiveId" clId="{4E01BF46-CDFC-4DA5-87E4-E48FD5FF27FD}" dt="2021-03-16T19:35:32.842" v="2861" actId="20577"/>
          <ac:spMkLst>
            <pc:docMk/>
            <pc:sldMk cId="1372069031" sldId="368"/>
            <ac:spMk id="3" creationId="{682C2F3F-D458-4454-A2DE-47B323FF3D0E}"/>
          </ac:spMkLst>
        </pc:spChg>
        <pc:spChg chg="del">
          <ac:chgData name="Brian Altschul" userId="9188c9402dd56387" providerId="LiveId" clId="{4E01BF46-CDFC-4DA5-87E4-E48FD5FF27FD}" dt="2021-03-16T19:32:04.948" v="2836" actId="478"/>
          <ac:spMkLst>
            <pc:docMk/>
            <pc:sldMk cId="1372069031" sldId="368"/>
            <ac:spMk id="11" creationId="{7C3F3024-C031-4A99-AC98-F09C2F15980B}"/>
          </ac:spMkLst>
        </pc:spChg>
        <pc:picChg chg="mod">
          <ac:chgData name="Brian Altschul" userId="9188c9402dd56387" providerId="LiveId" clId="{4E01BF46-CDFC-4DA5-87E4-E48FD5FF27FD}" dt="2021-03-16T19:34:49.472" v="2837" actId="14826"/>
          <ac:picMkLst>
            <pc:docMk/>
            <pc:sldMk cId="1372069031" sldId="368"/>
            <ac:picMk id="13" creationId="{6B99115A-8A08-432D-A229-9D9275765A44}"/>
          </ac:picMkLst>
        </pc:picChg>
      </pc:sldChg>
      <pc:sldChg chg="modSp add mod">
        <pc:chgData name="Brian Altschul" userId="9188c9402dd56387" providerId="LiveId" clId="{4E01BF46-CDFC-4DA5-87E4-E48FD5FF27FD}" dt="2021-03-16T19:56:08.275" v="3046" actId="14100"/>
        <pc:sldMkLst>
          <pc:docMk/>
          <pc:sldMk cId="11389431" sldId="369"/>
        </pc:sldMkLst>
        <pc:spChg chg="mod">
          <ac:chgData name="Brian Altschul" userId="9188c9402dd56387" providerId="LiveId" clId="{4E01BF46-CDFC-4DA5-87E4-E48FD5FF27FD}" dt="2021-03-16T19:51:46.245" v="3004" actId="20577"/>
          <ac:spMkLst>
            <pc:docMk/>
            <pc:sldMk cId="11389431" sldId="369"/>
            <ac:spMk id="3" creationId="{6754646E-33CB-4050-9736-9E72E268C6F2}"/>
          </ac:spMkLst>
        </pc:spChg>
        <pc:picChg chg="mod modCrop">
          <ac:chgData name="Brian Altschul" userId="9188c9402dd56387" providerId="LiveId" clId="{4E01BF46-CDFC-4DA5-87E4-E48FD5FF27FD}" dt="2021-03-16T19:56:08.275" v="3046" actId="14100"/>
          <ac:picMkLst>
            <pc:docMk/>
            <pc:sldMk cId="11389431" sldId="369"/>
            <ac:picMk id="6" creationId="{6253667E-32E3-472D-B4B5-192E375172BB}"/>
          </ac:picMkLst>
        </pc:picChg>
      </pc:sldChg>
      <pc:sldChg chg="modSp add mod">
        <pc:chgData name="Brian Altschul" userId="9188c9402dd56387" providerId="LiveId" clId="{4E01BF46-CDFC-4DA5-87E4-E48FD5FF27FD}" dt="2021-03-16T19:57:44.499" v="3081" actId="14100"/>
        <pc:sldMkLst>
          <pc:docMk/>
          <pc:sldMk cId="3771557924" sldId="370"/>
        </pc:sldMkLst>
        <pc:spChg chg="mod">
          <ac:chgData name="Brian Altschul" userId="9188c9402dd56387" providerId="LiveId" clId="{4E01BF46-CDFC-4DA5-87E4-E48FD5FF27FD}" dt="2021-03-16T19:57:44.499" v="3081" actId="14100"/>
          <ac:spMkLst>
            <pc:docMk/>
            <pc:sldMk cId="3771557924" sldId="370"/>
            <ac:spMk id="3" creationId="{6754646E-33CB-4050-9736-9E72E268C6F2}"/>
          </ac:spMkLst>
        </pc:spChg>
        <pc:picChg chg="mod">
          <ac:chgData name="Brian Altschul" userId="9188c9402dd56387" providerId="LiveId" clId="{4E01BF46-CDFC-4DA5-87E4-E48FD5FF27FD}" dt="2021-03-16T19:56:22.903" v="3047" actId="14100"/>
          <ac:picMkLst>
            <pc:docMk/>
            <pc:sldMk cId="3771557924" sldId="370"/>
            <ac:picMk id="6" creationId="{6253667E-32E3-472D-B4B5-192E375172BB}"/>
          </ac:picMkLst>
        </pc:picChg>
      </pc:sldChg>
      <pc:sldChg chg="addSp modSp add mod">
        <pc:chgData name="Brian Altschul" userId="9188c9402dd56387" providerId="LiveId" clId="{4E01BF46-CDFC-4DA5-87E4-E48FD5FF27FD}" dt="2021-03-17T14:44:26.357" v="3199" actId="14100"/>
        <pc:sldMkLst>
          <pc:docMk/>
          <pc:sldMk cId="1610838863" sldId="371"/>
        </pc:sldMkLst>
        <pc:spChg chg="mod">
          <ac:chgData name="Brian Altschul" userId="9188c9402dd56387" providerId="LiveId" clId="{4E01BF46-CDFC-4DA5-87E4-E48FD5FF27FD}" dt="2021-03-17T14:42:21.004" v="3158" actId="20577"/>
          <ac:spMkLst>
            <pc:docMk/>
            <pc:sldMk cId="1610838863" sldId="371"/>
            <ac:spMk id="3" creationId="{A30B345E-1A4F-4234-A359-7CDA3FDEC4E3}"/>
          </ac:spMkLst>
        </pc:spChg>
        <pc:spChg chg="mod">
          <ac:chgData name="Brian Altschul" userId="9188c9402dd56387" providerId="LiveId" clId="{4E01BF46-CDFC-4DA5-87E4-E48FD5FF27FD}" dt="2021-03-17T14:44:02.097" v="3173" actId="20577"/>
          <ac:spMkLst>
            <pc:docMk/>
            <pc:sldMk cId="1610838863" sldId="371"/>
            <ac:spMk id="6" creationId="{95E62D69-9F03-435F-B918-5C5044A9BDC7}"/>
          </ac:spMkLst>
        </pc:spChg>
        <pc:spChg chg="mod">
          <ac:chgData name="Brian Altschul" userId="9188c9402dd56387" providerId="LiveId" clId="{4E01BF46-CDFC-4DA5-87E4-E48FD5FF27FD}" dt="2021-03-17T14:44:12.945" v="3197" actId="20577"/>
          <ac:spMkLst>
            <pc:docMk/>
            <pc:sldMk cId="1610838863" sldId="371"/>
            <ac:spMk id="7" creationId="{2A03ACBB-ECFD-4145-BE26-9C2ADC00C509}"/>
          </ac:spMkLst>
        </pc:spChg>
        <pc:spChg chg="mod">
          <ac:chgData name="Brian Altschul" userId="9188c9402dd56387" providerId="LiveId" clId="{4E01BF46-CDFC-4DA5-87E4-E48FD5FF27FD}" dt="2021-03-17T14:44:26.357" v="3199" actId="14100"/>
          <ac:spMkLst>
            <pc:docMk/>
            <pc:sldMk cId="1610838863" sldId="371"/>
            <ac:spMk id="8" creationId="{F930E831-777A-4364-AC1C-EADCC77C6E5E}"/>
          </ac:spMkLst>
        </pc:spChg>
        <pc:grpChg chg="add mod">
          <ac:chgData name="Brian Altschul" userId="9188c9402dd56387" providerId="LiveId" clId="{4E01BF46-CDFC-4DA5-87E4-E48FD5FF27FD}" dt="2021-03-17T14:43:17.354" v="3159"/>
          <ac:grpSpMkLst>
            <pc:docMk/>
            <pc:sldMk cId="1610838863" sldId="371"/>
            <ac:grpSpMk id="5" creationId="{DF4E0173-BD9F-4CBD-B0A7-7736CF80110A}"/>
          </ac:grpSpMkLst>
        </pc:grpChg>
      </pc:sldChg>
      <pc:sldChg chg="modSp add mod">
        <pc:chgData name="Brian Altschul" userId="9188c9402dd56387" providerId="LiveId" clId="{4E01BF46-CDFC-4DA5-87E4-E48FD5FF27FD}" dt="2021-03-17T14:44:53.562" v="3226" actId="20577"/>
        <pc:sldMkLst>
          <pc:docMk/>
          <pc:sldMk cId="3930491397" sldId="372"/>
        </pc:sldMkLst>
        <pc:spChg chg="mod">
          <ac:chgData name="Brian Altschul" userId="9188c9402dd56387" providerId="LiveId" clId="{4E01BF46-CDFC-4DA5-87E4-E48FD5FF27FD}" dt="2021-03-17T14:44:53.562" v="3226" actId="20577"/>
          <ac:spMkLst>
            <pc:docMk/>
            <pc:sldMk cId="3930491397" sldId="372"/>
            <ac:spMk id="7" creationId="{2A03ACBB-ECFD-4145-BE26-9C2ADC00C509}"/>
          </ac:spMkLst>
        </pc:spChg>
      </pc:sldChg>
      <pc:sldChg chg="addSp modSp new mod">
        <pc:chgData name="Brian Altschul" userId="9188c9402dd56387" providerId="LiveId" clId="{4E01BF46-CDFC-4DA5-87E4-E48FD5FF27FD}" dt="2021-03-17T16:00:48.772" v="3467" actId="20577"/>
        <pc:sldMkLst>
          <pc:docMk/>
          <pc:sldMk cId="1497505271" sldId="373"/>
        </pc:sldMkLst>
        <pc:spChg chg="mod">
          <ac:chgData name="Brian Altschul" userId="9188c9402dd56387" providerId="LiveId" clId="{4E01BF46-CDFC-4DA5-87E4-E48FD5FF27FD}" dt="2021-03-17T15:56:33.278" v="3241" actId="20577"/>
          <ac:spMkLst>
            <pc:docMk/>
            <pc:sldMk cId="1497505271" sldId="373"/>
            <ac:spMk id="2" creationId="{D9EAE8D3-51EB-4868-925D-30A5AFC71A2E}"/>
          </ac:spMkLst>
        </pc:spChg>
        <pc:spChg chg="mod">
          <ac:chgData name="Brian Altschul" userId="9188c9402dd56387" providerId="LiveId" clId="{4E01BF46-CDFC-4DA5-87E4-E48FD5FF27FD}" dt="2021-03-17T16:00:48.772" v="3467" actId="20577"/>
          <ac:spMkLst>
            <pc:docMk/>
            <pc:sldMk cId="1497505271" sldId="373"/>
            <ac:spMk id="3" creationId="{6C3202D4-4206-4C21-A542-6C9084415A87}"/>
          </ac:spMkLst>
        </pc:spChg>
        <pc:spChg chg="add mod">
          <ac:chgData name="Brian Altschul" userId="9188c9402dd56387" providerId="LiveId" clId="{4E01BF46-CDFC-4DA5-87E4-E48FD5FF27FD}" dt="2021-03-17T16:00:19.245" v="3455" actId="688"/>
          <ac:spMkLst>
            <pc:docMk/>
            <pc:sldMk cId="1497505271" sldId="373"/>
            <ac:spMk id="7" creationId="{6B8DFB8D-B851-4279-B161-406C81325D5A}"/>
          </ac:spMkLst>
        </pc:spChg>
        <pc:spChg chg="add mod">
          <ac:chgData name="Brian Altschul" userId="9188c9402dd56387" providerId="LiveId" clId="{4E01BF46-CDFC-4DA5-87E4-E48FD5FF27FD}" dt="2021-03-17T16:00:33.165" v="3459" actId="1076"/>
          <ac:spMkLst>
            <pc:docMk/>
            <pc:sldMk cId="1497505271" sldId="373"/>
            <ac:spMk id="8" creationId="{86E273FA-8531-48B9-82ED-B7F8C96D4929}"/>
          </ac:spMkLst>
        </pc:spChg>
        <pc:picChg chg="add mod">
          <ac:chgData name="Brian Altschul" userId="9188c9402dd56387" providerId="LiveId" clId="{4E01BF46-CDFC-4DA5-87E4-E48FD5FF27FD}" dt="2021-03-17T15:59:43.280" v="3448" actId="1076"/>
          <ac:picMkLst>
            <pc:docMk/>
            <pc:sldMk cId="1497505271" sldId="373"/>
            <ac:picMk id="6" creationId="{CDFD792A-079F-4B37-990C-CBB20AC90330}"/>
          </ac:picMkLst>
        </pc:picChg>
      </pc:sldChg>
      <pc:sldChg chg="modSp add mod modNotesTx">
        <pc:chgData name="Brian Altschul" userId="9188c9402dd56387" providerId="LiveId" clId="{4E01BF46-CDFC-4DA5-87E4-E48FD5FF27FD}" dt="2021-03-17T16:22:49.323" v="3893" actId="20577"/>
        <pc:sldMkLst>
          <pc:docMk/>
          <pc:sldMk cId="1400081841" sldId="374"/>
        </pc:sldMkLst>
        <pc:spChg chg="mod">
          <ac:chgData name="Brian Altschul" userId="9188c9402dd56387" providerId="LiveId" clId="{4E01BF46-CDFC-4DA5-87E4-E48FD5FF27FD}" dt="2021-03-17T16:22:49.323" v="3893" actId="20577"/>
          <ac:spMkLst>
            <pc:docMk/>
            <pc:sldMk cId="1400081841" sldId="374"/>
            <ac:spMk id="3" creationId="{924A4211-3CFE-426F-B0E2-279F8371119C}"/>
          </ac:spMkLst>
        </pc:spChg>
        <pc:picChg chg="mod">
          <ac:chgData name="Brian Altschul" userId="9188c9402dd56387" providerId="LiveId" clId="{4E01BF46-CDFC-4DA5-87E4-E48FD5FF27FD}" dt="2021-03-17T16:13:59.045" v="3711" actId="1076"/>
          <ac:picMkLst>
            <pc:docMk/>
            <pc:sldMk cId="1400081841" sldId="374"/>
            <ac:picMk id="6" creationId="{5FE68987-2C5D-42C5-9E50-CC2F60E28144}"/>
          </ac:picMkLst>
        </pc:picChg>
      </pc:sldChg>
      <pc:sldChg chg="modSp add mod ord modNotesTx">
        <pc:chgData name="Brian Altschul" userId="9188c9402dd56387" providerId="LiveId" clId="{4E01BF46-CDFC-4DA5-87E4-E48FD5FF27FD}" dt="2021-03-17T16:45:13.816" v="4485" actId="20577"/>
        <pc:sldMkLst>
          <pc:docMk/>
          <pc:sldMk cId="1445382547" sldId="375"/>
        </pc:sldMkLst>
        <pc:spChg chg="mod">
          <ac:chgData name="Brian Altschul" userId="9188c9402dd56387" providerId="LiveId" clId="{4E01BF46-CDFC-4DA5-87E4-E48FD5FF27FD}" dt="2021-03-17T16:25:28.951" v="4037" actId="14100"/>
          <ac:spMkLst>
            <pc:docMk/>
            <pc:sldMk cId="1445382547" sldId="375"/>
            <ac:spMk id="3" creationId="{924A4211-3CFE-426F-B0E2-279F8371119C}"/>
          </ac:spMkLst>
        </pc:spChg>
        <pc:picChg chg="mod">
          <ac:chgData name="Brian Altschul" userId="9188c9402dd56387" providerId="LiveId" clId="{4E01BF46-CDFC-4DA5-87E4-E48FD5FF27FD}" dt="2021-03-17T16:24:01.630" v="3902" actId="1076"/>
          <ac:picMkLst>
            <pc:docMk/>
            <pc:sldMk cId="1445382547" sldId="375"/>
            <ac:picMk id="6" creationId="{5FE68987-2C5D-42C5-9E50-CC2F60E28144}"/>
          </ac:picMkLst>
        </pc:picChg>
      </pc:sldChg>
      <pc:sldChg chg="modSp add mod ord modNotesTx">
        <pc:chgData name="Brian Altschul" userId="9188c9402dd56387" providerId="LiveId" clId="{4E01BF46-CDFC-4DA5-87E4-E48FD5FF27FD}" dt="2021-03-17T16:44:48.408" v="4414" actId="20577"/>
        <pc:sldMkLst>
          <pc:docMk/>
          <pc:sldMk cId="2646321854" sldId="376"/>
        </pc:sldMkLst>
        <pc:spChg chg="mod">
          <ac:chgData name="Brian Altschul" userId="9188c9402dd56387" providerId="LiveId" clId="{4E01BF46-CDFC-4DA5-87E4-E48FD5FF27FD}" dt="2021-03-17T16:44:30.201" v="4366" actId="20577"/>
          <ac:spMkLst>
            <pc:docMk/>
            <pc:sldMk cId="2646321854" sldId="376"/>
            <ac:spMk id="3" creationId="{924A4211-3CFE-426F-B0E2-279F8371119C}"/>
          </ac:spMkLst>
        </pc:spChg>
        <pc:picChg chg="mod">
          <ac:chgData name="Brian Altschul" userId="9188c9402dd56387" providerId="LiveId" clId="{4E01BF46-CDFC-4DA5-87E4-E48FD5FF27FD}" dt="2021-03-17T16:42:46.440" v="4236" actId="1076"/>
          <ac:picMkLst>
            <pc:docMk/>
            <pc:sldMk cId="2646321854" sldId="376"/>
            <ac:picMk id="6" creationId="{5FE68987-2C5D-42C5-9E50-CC2F60E28144}"/>
          </ac:picMkLst>
        </pc:picChg>
      </pc:sldChg>
      <pc:sldChg chg="modSp add mod">
        <pc:chgData name="Brian Altschul" userId="9188c9402dd56387" providerId="LiveId" clId="{4E01BF46-CDFC-4DA5-87E4-E48FD5FF27FD}" dt="2021-03-17T16:51:42.512" v="4529" actId="20577"/>
        <pc:sldMkLst>
          <pc:docMk/>
          <pc:sldMk cId="1470250021" sldId="377"/>
        </pc:sldMkLst>
        <pc:spChg chg="mod">
          <ac:chgData name="Brian Altschul" userId="9188c9402dd56387" providerId="LiveId" clId="{4E01BF46-CDFC-4DA5-87E4-E48FD5FF27FD}" dt="2021-03-17T16:51:42.512" v="4529" actId="20577"/>
          <ac:spMkLst>
            <pc:docMk/>
            <pc:sldMk cId="1470250021" sldId="377"/>
            <ac:spMk id="55300" creationId="{00000000-0000-0000-0000-000000000000}"/>
          </ac:spMkLst>
        </pc:spChg>
      </pc:sldChg>
      <pc:sldChg chg="addSp modSp add mod modNotesTx">
        <pc:chgData name="Brian Altschul" userId="9188c9402dd56387" providerId="LiveId" clId="{4E01BF46-CDFC-4DA5-87E4-E48FD5FF27FD}" dt="2021-03-17T17:06:45.734" v="5265" actId="20577"/>
        <pc:sldMkLst>
          <pc:docMk/>
          <pc:sldMk cId="631601284" sldId="378"/>
        </pc:sldMkLst>
        <pc:spChg chg="mod">
          <ac:chgData name="Brian Altschul" userId="9188c9402dd56387" providerId="LiveId" clId="{4E01BF46-CDFC-4DA5-87E4-E48FD5FF27FD}" dt="2021-03-17T17:04:00.183" v="4898" actId="20577"/>
          <ac:spMkLst>
            <pc:docMk/>
            <pc:sldMk cId="631601284" sldId="378"/>
            <ac:spMk id="3" creationId="{B50FFA5C-7A82-4BEE-8FBB-F5761286BFA5}"/>
          </ac:spMkLst>
        </pc:spChg>
        <pc:spChg chg="add mod">
          <ac:chgData name="Brian Altschul" userId="9188c9402dd56387" providerId="LiveId" clId="{4E01BF46-CDFC-4DA5-87E4-E48FD5FF27FD}" dt="2021-03-17T17:05:20.961" v="5103" actId="1076"/>
          <ac:spMkLst>
            <pc:docMk/>
            <pc:sldMk cId="631601284" sldId="378"/>
            <ac:spMk id="7" creationId="{58D75EE6-5E07-4CC9-852C-1481B5BD8990}"/>
          </ac:spMkLst>
        </pc:spChg>
        <pc:picChg chg="mod">
          <ac:chgData name="Brian Altschul" userId="9188c9402dd56387" providerId="LiveId" clId="{4E01BF46-CDFC-4DA5-87E4-E48FD5FF27FD}" dt="2021-03-17T17:03:22.303" v="4882" actId="1076"/>
          <ac:picMkLst>
            <pc:docMk/>
            <pc:sldMk cId="631601284" sldId="378"/>
            <ac:picMk id="6" creationId="{D6E90424-26F4-47A7-AAB5-DE42B9CFDE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F2BAA4CD-0FFA-4588-B96F-46645363CDB3}"/>
              </a:ext>
            </a:extLst>
          </p:cNvPr>
          <p:cNvSpPr>
            <a:spLocks noChangeArrowheads="1"/>
          </p:cNvSpPr>
          <p:nvPr/>
        </p:nvSpPr>
        <p:spPr bwMode="auto">
          <a:xfrm>
            <a:off x="0" y="116114"/>
            <a:ext cx="9601200" cy="64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n-US" sz="1050" b="0" u="sng" dirty="0"/>
              <a:t>Stock Investing Made Easy</a:t>
            </a:r>
          </a:p>
          <a:p>
            <a:pPr algn="ctr">
              <a:spcBef>
                <a:spcPct val="0"/>
              </a:spcBef>
            </a:pPr>
            <a:r>
              <a:rPr lang="en-US" sz="1400" i="1" cap="small" dirty="0"/>
              <a:t>Gee! I wish I Noticed That! (Identifying Red Flags)</a:t>
            </a:r>
          </a:p>
          <a:p>
            <a:pPr algn="ctr">
              <a:spcBef>
                <a:spcPct val="0"/>
              </a:spcBef>
            </a:pPr>
            <a:r>
              <a:rPr lang="en-US" sz="1200" b="0" dirty="0"/>
              <a:t>Brian Altschul</a:t>
            </a:r>
            <a:endParaRPr lang="en-US" sz="1000" b="0" dirty="0"/>
          </a:p>
        </p:txBody>
      </p:sp>
      <p:sp>
        <p:nvSpPr>
          <p:cNvPr id="7" name="Rectangle 7">
            <a:extLst>
              <a:ext uri="{FF2B5EF4-FFF2-40B4-BE49-F238E27FC236}">
                <a16:creationId xmlns:a16="http://schemas.microsoft.com/office/drawing/2014/main" id="{C8BAA4C3-9B87-4BAB-9A2D-6652239A7F10}"/>
              </a:ext>
            </a:extLst>
          </p:cNvPr>
          <p:cNvSpPr>
            <a:spLocks noChangeArrowheads="1"/>
          </p:cNvSpPr>
          <p:nvPr/>
        </p:nvSpPr>
        <p:spPr bwMode="auto">
          <a:xfrm>
            <a:off x="0" y="6792686"/>
            <a:ext cx="9601200" cy="3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50000"/>
              </a:spcBef>
            </a:pPr>
            <a:endParaRPr lang="en-US" sz="1000" b="1" dirty="0"/>
          </a:p>
          <a:p>
            <a:pPr algn="ctr">
              <a:spcBef>
                <a:spcPct val="50000"/>
              </a:spcBef>
            </a:pPr>
            <a:r>
              <a:rPr lang="en-US" sz="1000" b="1" dirty="0">
                <a:solidFill>
                  <a:schemeClr val="tx2"/>
                </a:solidFill>
              </a:rPr>
              <a:t>March 31, 2021</a:t>
            </a:r>
            <a:endParaRPr lang="en-US" sz="900" b="1" dirty="0">
              <a:solidFill>
                <a:schemeClr val="tx2"/>
              </a:solidFill>
            </a:endParaRPr>
          </a:p>
        </p:txBody>
      </p:sp>
      <p:sp>
        <p:nvSpPr>
          <p:cNvPr id="8" name="Slide Number Placeholder 3">
            <a:extLst>
              <a:ext uri="{FF2B5EF4-FFF2-40B4-BE49-F238E27FC236}">
                <a16:creationId xmlns:a16="http://schemas.microsoft.com/office/drawing/2014/main" id="{E669FCFF-2230-49EA-969C-67F4641D95CC}"/>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AF7DA50D-594D-4764-819D-4380C7C0FF8F}" type="slidenum">
              <a:rPr lang="en-US" smtClean="0"/>
              <a:t>‹#›</a:t>
            </a:fld>
            <a:endParaRPr lang="en-US" dirty="0"/>
          </a:p>
        </p:txBody>
      </p:sp>
    </p:spTree>
    <p:extLst>
      <p:ext uri="{BB962C8B-B14F-4D97-AF65-F5344CB8AC3E}">
        <p14:creationId xmlns:p14="http://schemas.microsoft.com/office/powerpoint/2010/main" val="3024127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158853" cy="365276"/>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defTabSz="965200">
              <a:spcBef>
                <a:spcPct val="50000"/>
              </a:spcBef>
              <a:defRPr sz="1200">
                <a:latin typeface="Arial Black" pitchFamily="34" charset="0"/>
              </a:defRPr>
            </a:lvl1pPr>
          </a:lstStyle>
          <a:p>
            <a:endParaRPr lang="en-US" dirty="0"/>
          </a:p>
        </p:txBody>
      </p:sp>
      <p:sp>
        <p:nvSpPr>
          <p:cNvPr id="32771" name="Rectangle 3"/>
          <p:cNvSpPr>
            <a:spLocks noGrp="1" noChangeArrowheads="1"/>
          </p:cNvSpPr>
          <p:nvPr>
            <p:ph type="dt" idx="1"/>
          </p:nvPr>
        </p:nvSpPr>
        <p:spPr bwMode="auto">
          <a:xfrm>
            <a:off x="5442347" y="0"/>
            <a:ext cx="4158853" cy="365276"/>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algn="r" defTabSz="965200">
              <a:spcBef>
                <a:spcPct val="50000"/>
              </a:spcBef>
              <a:defRPr sz="1200">
                <a:latin typeface="Arial Black" pitchFamily="34" charset="0"/>
              </a:defRPr>
            </a:lvl1pPr>
          </a:lstStyle>
          <a:p>
            <a:fld id="{010BC055-B58B-4D0F-BC1D-1678E0D8F567}" type="datetime1">
              <a:rPr lang="en-US" smtClean="0"/>
              <a:t>3/29/2021</a:t>
            </a:fld>
            <a:endParaRPr lang="en-US" dirty="0"/>
          </a:p>
        </p:txBody>
      </p:sp>
      <p:sp>
        <p:nvSpPr>
          <p:cNvPr id="13316" name="Rectangle 4"/>
          <p:cNvSpPr>
            <a:spLocks noGrp="1" noRot="1" noChangeAspect="1" noChangeArrowheads="1" noTextEdit="1"/>
          </p:cNvSpPr>
          <p:nvPr>
            <p:ph type="sldImg" idx="2"/>
          </p:nvPr>
        </p:nvSpPr>
        <p:spPr bwMode="auto">
          <a:xfrm>
            <a:off x="3352800" y="549275"/>
            <a:ext cx="289560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1279328" y="2904671"/>
            <a:ext cx="7042547" cy="3861407"/>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6949924"/>
            <a:ext cx="4158853" cy="365276"/>
          </a:xfrm>
          <a:prstGeom prst="rect">
            <a:avLst/>
          </a:prstGeom>
          <a:noFill/>
          <a:ln w="9525">
            <a:noFill/>
            <a:miter lim="800000"/>
            <a:headEnd/>
            <a:tailEnd/>
          </a:ln>
        </p:spPr>
        <p:txBody>
          <a:bodyPr vert="horz" wrap="square" lIns="96660" tIns="48329" rIns="96660" bIns="48329" numCol="1" anchor="b" anchorCtr="0" compatLnSpc="1">
            <a:prstTxWarp prst="textNoShape">
              <a:avLst/>
            </a:prstTxWarp>
          </a:bodyPr>
          <a:lstStyle>
            <a:lvl1pPr defTabSz="965200">
              <a:spcBef>
                <a:spcPct val="50000"/>
              </a:spcBef>
              <a:defRPr sz="1200">
                <a:latin typeface="Arial Black" pitchFamily="34" charset="0"/>
              </a:defRPr>
            </a:lvl1pPr>
          </a:lstStyle>
          <a:p>
            <a:r>
              <a:rPr lang="en-US" dirty="0"/>
              <a:t>September 2012</a:t>
            </a:r>
          </a:p>
        </p:txBody>
      </p:sp>
      <p:sp>
        <p:nvSpPr>
          <p:cNvPr id="32775" name="Rectangle 7"/>
          <p:cNvSpPr>
            <a:spLocks noGrp="1" noChangeArrowheads="1"/>
          </p:cNvSpPr>
          <p:nvPr>
            <p:ph type="sldNum" sz="quarter" idx="5"/>
          </p:nvPr>
        </p:nvSpPr>
        <p:spPr bwMode="auto">
          <a:xfrm>
            <a:off x="5442347" y="6949924"/>
            <a:ext cx="4158853" cy="365276"/>
          </a:xfrm>
          <a:prstGeom prst="rect">
            <a:avLst/>
          </a:prstGeom>
          <a:noFill/>
          <a:ln w="9525">
            <a:noFill/>
            <a:miter lim="800000"/>
            <a:headEnd/>
            <a:tailEnd/>
          </a:ln>
        </p:spPr>
        <p:txBody>
          <a:bodyPr vert="horz" wrap="square" lIns="96660" tIns="48329" rIns="96660" bIns="48329" numCol="1" anchor="b" anchorCtr="0" compatLnSpc="1">
            <a:prstTxWarp prst="textNoShape">
              <a:avLst/>
            </a:prstTxWarp>
          </a:bodyPr>
          <a:lstStyle>
            <a:lvl1pPr algn="r" defTabSz="966172">
              <a:spcBef>
                <a:spcPct val="50000"/>
              </a:spcBef>
              <a:defRPr sz="1200">
                <a:latin typeface="Arial Black" pitchFamily="34" charset="0"/>
                <a:cs typeface="Times New Roman" pitchFamily="18" charset="0"/>
              </a:defRPr>
            </a:lvl1pPr>
          </a:lstStyle>
          <a:p>
            <a:pPr>
              <a:defRPr/>
            </a:pPr>
            <a:fld id="{B4182AF2-807D-4808-B6B1-C52AFF8D1763}" type="slidenum">
              <a:rPr lang="en-US"/>
              <a:pPr>
                <a:defRPr/>
              </a:pPr>
              <a:t>‹#›</a:t>
            </a:fld>
            <a:endParaRPr lang="en-US" dirty="0"/>
          </a:p>
        </p:txBody>
      </p:sp>
    </p:spTree>
    <p:extLst>
      <p:ext uri="{BB962C8B-B14F-4D97-AF65-F5344CB8AC3E}">
        <p14:creationId xmlns:p14="http://schemas.microsoft.com/office/powerpoint/2010/main" val="124700207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A60C1A40-305C-4B0D-A61F-C2D14ABCE2C8}" type="slidenum">
              <a:rPr lang="en-US"/>
              <a:pPr>
                <a:defRPr/>
              </a:pPr>
              <a:t>1</a:t>
            </a:fld>
            <a:endParaRPr lang="en-US" dirty="0"/>
          </a:p>
        </p:txBody>
      </p:sp>
      <p:sp>
        <p:nvSpPr>
          <p:cNvPr id="169986" name="Rectangle 2"/>
          <p:cNvSpPr>
            <a:spLocks noGrp="1" noRot="1" noChangeAspect="1" noChangeArrowheads="1" noTextEdit="1"/>
          </p:cNvSpPr>
          <p:nvPr>
            <p:ph type="sldImg"/>
          </p:nvPr>
        </p:nvSpPr>
        <p:spPr>
          <a:xfrm>
            <a:off x="3352800" y="549275"/>
            <a:ext cx="2895600" cy="2171700"/>
          </a:xfrm>
          <a:ln/>
        </p:spPr>
      </p:sp>
      <p:sp>
        <p:nvSpPr>
          <p:cNvPr id="169987" name="Rectangle 3"/>
          <p:cNvSpPr>
            <a:spLocks noGrp="1" noChangeArrowheads="1"/>
          </p:cNvSpPr>
          <p:nvPr>
            <p:ph type="body" idx="1"/>
          </p:nvPr>
        </p:nvSpPr>
        <p:spPr>
          <a:xfrm>
            <a:off x="960539" y="3048001"/>
            <a:ext cx="7680127" cy="37180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10</a:t>
            </a:fld>
            <a:endParaRPr lang="en-US" dirty="0"/>
          </a:p>
        </p:txBody>
      </p:sp>
    </p:spTree>
    <p:extLst>
      <p:ext uri="{BB962C8B-B14F-4D97-AF65-F5344CB8AC3E}">
        <p14:creationId xmlns:p14="http://schemas.microsoft.com/office/powerpoint/2010/main" val="27217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looking at the last five years, but when you do your SSG, you can look at all 10 years.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11</a:t>
            </a:fld>
            <a:endParaRPr lang="en-US" dirty="0"/>
          </a:p>
        </p:txBody>
      </p:sp>
    </p:spTree>
    <p:extLst>
      <p:ext uri="{BB962C8B-B14F-4D97-AF65-F5344CB8AC3E}">
        <p14:creationId xmlns:p14="http://schemas.microsoft.com/office/powerpoint/2010/main" val="300832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12</a:t>
            </a:fld>
            <a:endParaRPr lang="en-US" dirty="0"/>
          </a:p>
        </p:txBody>
      </p:sp>
    </p:spTree>
    <p:extLst>
      <p:ext uri="{BB962C8B-B14F-4D97-AF65-F5344CB8AC3E}">
        <p14:creationId xmlns:p14="http://schemas.microsoft.com/office/powerpoint/2010/main" val="346393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Low debt before 2020, especially for a capitally intensive business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13</a:t>
            </a:fld>
            <a:endParaRPr lang="en-US" dirty="0"/>
          </a:p>
        </p:txBody>
      </p:sp>
    </p:spTree>
    <p:extLst>
      <p:ext uri="{BB962C8B-B14F-4D97-AF65-F5344CB8AC3E}">
        <p14:creationId xmlns:p14="http://schemas.microsoft.com/office/powerpoint/2010/main" val="395018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can we usually look at the PE ratios?  Can even cross some out as I’ve done on this chart of JNJ</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17</a:t>
            </a:fld>
            <a:endParaRPr lang="en-US" dirty="0"/>
          </a:p>
        </p:txBody>
      </p:sp>
    </p:spTree>
    <p:extLst>
      <p:ext uri="{BB962C8B-B14F-4D97-AF65-F5344CB8AC3E}">
        <p14:creationId xmlns:p14="http://schemas.microsoft.com/office/powerpoint/2010/main" val="132685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the show/hide price earnings chart BUTTON and we can take a look at 10 years graphically.  It also includes the average of the last five years.   This is again Johnson and Johnson and you might be able to notice 2017 that I eliminated is </a:t>
            </a:r>
            <a:r>
              <a:rPr lang="en-US"/>
              <a:t>also eliminated here too.</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18</a:t>
            </a:fld>
            <a:endParaRPr lang="en-US" dirty="0"/>
          </a:p>
        </p:txBody>
      </p:sp>
    </p:spTree>
    <p:extLst>
      <p:ext uri="{BB962C8B-B14F-4D97-AF65-F5344CB8AC3E}">
        <p14:creationId xmlns:p14="http://schemas.microsoft.com/office/powerpoint/2010/main" val="410317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BLUE line is earnings.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21</a:t>
            </a:fld>
            <a:endParaRPr lang="en-US" dirty="0"/>
          </a:p>
        </p:txBody>
      </p:sp>
    </p:spTree>
    <p:extLst>
      <p:ext uri="{BB962C8B-B14F-4D97-AF65-F5344CB8AC3E}">
        <p14:creationId xmlns:p14="http://schemas.microsoft.com/office/powerpoint/2010/main" val="53841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looking for exact. Dividends can add to returns.  </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50</a:t>
            </a:fld>
            <a:endParaRPr lang="en-US" dirty="0"/>
          </a:p>
        </p:txBody>
      </p:sp>
    </p:spTree>
    <p:extLst>
      <p:ext uri="{BB962C8B-B14F-4D97-AF65-F5344CB8AC3E}">
        <p14:creationId xmlns:p14="http://schemas.microsoft.com/office/powerpoint/2010/main" val="1024666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talk about Share Buybacks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57</a:t>
            </a:fld>
            <a:endParaRPr lang="en-US" dirty="0"/>
          </a:p>
        </p:txBody>
      </p:sp>
    </p:spTree>
    <p:extLst>
      <p:ext uri="{BB962C8B-B14F-4D97-AF65-F5344CB8AC3E}">
        <p14:creationId xmlns:p14="http://schemas.microsoft.com/office/powerpoint/2010/main" val="97617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talk about 2, but there are others. Such as return on assets.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58</a:t>
            </a:fld>
            <a:endParaRPr lang="en-US" dirty="0"/>
          </a:p>
        </p:txBody>
      </p:sp>
    </p:spTree>
    <p:extLst>
      <p:ext uri="{BB962C8B-B14F-4D97-AF65-F5344CB8AC3E}">
        <p14:creationId xmlns:p14="http://schemas.microsoft.com/office/powerpoint/2010/main" val="232321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2</a:t>
            </a:fld>
            <a:endParaRPr lang="en-US" dirty="0"/>
          </a:p>
        </p:txBody>
      </p:sp>
    </p:spTree>
    <p:extLst>
      <p:ext uri="{BB962C8B-B14F-4D97-AF65-F5344CB8AC3E}">
        <p14:creationId xmlns:p14="http://schemas.microsoft.com/office/powerpoint/2010/main" val="397907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63</a:t>
            </a:fld>
            <a:endParaRPr lang="en-US" dirty="0"/>
          </a:p>
        </p:txBody>
      </p:sp>
    </p:spTree>
    <p:extLst>
      <p:ext uri="{BB962C8B-B14F-4D97-AF65-F5344CB8AC3E}">
        <p14:creationId xmlns:p14="http://schemas.microsoft.com/office/powerpoint/2010/main" val="350957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 1.5B =&gt; 1.1B  LOW: 1.3B =&gt; 750M</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64</a:t>
            </a:fld>
            <a:endParaRPr lang="en-US" dirty="0"/>
          </a:p>
        </p:txBody>
      </p:sp>
    </p:spTree>
    <p:extLst>
      <p:ext uri="{BB962C8B-B14F-4D97-AF65-F5344CB8AC3E}">
        <p14:creationId xmlns:p14="http://schemas.microsoft.com/office/powerpoint/2010/main" val="369810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doing my research, I came up with this example. Southwest Airlines looks very similar to this.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65</a:t>
            </a:fld>
            <a:endParaRPr lang="en-US" dirty="0"/>
          </a:p>
        </p:txBody>
      </p:sp>
    </p:spTree>
    <p:extLst>
      <p:ext uri="{BB962C8B-B14F-4D97-AF65-F5344CB8AC3E}">
        <p14:creationId xmlns:p14="http://schemas.microsoft.com/office/powerpoint/2010/main" val="266334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Say something about each.</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67</a:t>
            </a:fld>
            <a:endParaRPr lang="en-US" dirty="0"/>
          </a:p>
        </p:txBody>
      </p:sp>
    </p:spTree>
    <p:extLst>
      <p:ext uri="{BB962C8B-B14F-4D97-AF65-F5344CB8AC3E}">
        <p14:creationId xmlns:p14="http://schemas.microsoft.com/office/powerpoint/2010/main" val="1873354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Say something about each.</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68</a:t>
            </a:fld>
            <a:endParaRPr lang="en-US" dirty="0"/>
          </a:p>
        </p:txBody>
      </p:sp>
    </p:spTree>
    <p:extLst>
      <p:ext uri="{BB962C8B-B14F-4D97-AF65-F5344CB8AC3E}">
        <p14:creationId xmlns:p14="http://schemas.microsoft.com/office/powerpoint/2010/main" val="1932156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2983B44F-A966-4BDA-BC56-7B87712749D0}" type="slidenum">
              <a:rPr lang="en-US"/>
              <a:pPr>
                <a:defRPr/>
              </a:pPr>
              <a:t>69</a:t>
            </a:fld>
            <a:endParaRPr lang="en-US" dirty="0"/>
          </a:p>
        </p:txBody>
      </p:sp>
      <p:sp>
        <p:nvSpPr>
          <p:cNvPr id="176130" name="Rectangle 2"/>
          <p:cNvSpPr>
            <a:spLocks noGrp="1" noRot="1" noChangeAspect="1" noChangeArrowheads="1" noTextEdit="1"/>
          </p:cNvSpPr>
          <p:nvPr>
            <p:ph type="sldImg"/>
          </p:nvPr>
        </p:nvSpPr>
        <p:spPr>
          <a:xfrm>
            <a:off x="3352800" y="549275"/>
            <a:ext cx="2895600" cy="2171700"/>
          </a:xfrm>
          <a:ln/>
        </p:spPr>
      </p:sp>
      <p:sp>
        <p:nvSpPr>
          <p:cNvPr id="176131" name="Rectangle 3"/>
          <p:cNvSpPr>
            <a:spLocks noGrp="1" noChangeArrowheads="1"/>
          </p:cNvSpPr>
          <p:nvPr>
            <p:ph type="body" idx="1"/>
          </p:nvPr>
        </p:nvSpPr>
        <p:spPr>
          <a:xfrm>
            <a:off x="960539" y="3474963"/>
            <a:ext cx="768012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And on that note, when I ran BINC in 2006 in Columbus, I put a slide very similar to this in every presentation that was taught at the event.</a:t>
            </a:r>
          </a:p>
          <a:p>
            <a:r>
              <a:rPr lang="en-US" dirty="0">
                <a:latin typeface="+mj-lt"/>
              </a:rPr>
              <a:t> </a:t>
            </a:r>
          </a:p>
          <a:p>
            <a:r>
              <a:rPr lang="en-US" dirty="0">
                <a:latin typeface="+mj-lt"/>
              </a:rPr>
              <a:t>BetterInvesting has been good to me. I have learned a lot and I am in a much better financial position than I would be if I had not found BetterInvesting.</a:t>
            </a:r>
          </a:p>
          <a:p>
            <a:endParaRPr lang="en-US" dirty="0">
              <a:latin typeface="+mj-lt"/>
            </a:endParaRPr>
          </a:p>
          <a:p>
            <a:r>
              <a:rPr lang="en-US" dirty="0">
                <a:latin typeface="+mj-lt"/>
              </a:rPr>
              <a:t>If it has made a difference in your life, pick up some materials and share BetterInvesting with your loved ones, family, friends and anyone else who wants a better future.</a:t>
            </a:r>
          </a:p>
          <a:p>
            <a:endParaRPr lang="en-US" dirty="0">
              <a:latin typeface="+mj-lt"/>
            </a:endParaRPr>
          </a:p>
          <a:p>
            <a:r>
              <a:rPr lang="en-US" dirty="0">
                <a:latin typeface="+mj-lt"/>
              </a:rPr>
              <a:t>The nice thing about investing is that everyone can do well.  If someone else does well, it doesn’t diminish your ability to do well.  There is plenty for everyone.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008A49ED-F2CB-4D00-9D8F-BD4E16D83A3B}" type="slidenum">
              <a:rPr lang="en-US"/>
              <a:pPr>
                <a:defRPr/>
              </a:pPr>
              <a:t>70</a:t>
            </a:fld>
            <a:endParaRPr lang="en-US" dirty="0"/>
          </a:p>
        </p:txBody>
      </p:sp>
      <p:sp>
        <p:nvSpPr>
          <p:cNvPr id="178178" name="Rectangle 2"/>
          <p:cNvSpPr>
            <a:spLocks noGrp="1" noRot="1" noChangeAspect="1" noChangeArrowheads="1" noTextEdit="1"/>
          </p:cNvSpPr>
          <p:nvPr>
            <p:ph type="sldImg"/>
          </p:nvPr>
        </p:nvSpPr>
        <p:spPr>
          <a:xfrm>
            <a:off x="3352800" y="549275"/>
            <a:ext cx="2895600" cy="2171700"/>
          </a:xfrm>
          <a:ln/>
        </p:spPr>
      </p:sp>
      <p:sp>
        <p:nvSpPr>
          <p:cNvPr id="178179" name="Rectangle 3"/>
          <p:cNvSpPr>
            <a:spLocks noGrp="1" noChangeArrowheads="1"/>
          </p:cNvSpPr>
          <p:nvPr>
            <p:ph type="body" idx="1"/>
          </p:nvPr>
        </p:nvSpPr>
        <p:spPr>
          <a:xfrm>
            <a:off x="960539" y="3474963"/>
            <a:ext cx="768012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mj-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5"/>
          </p:nvPr>
        </p:nvSpPr>
        <p:spPr/>
        <p:txBody>
          <a:bodyPr/>
          <a:lstStyle/>
          <a:p>
            <a:fld id="{A62B03F6-726F-43AB-8978-174FA6DEB4C2}" type="slidenum">
              <a:rPr lang="en-US" smtClean="0"/>
              <a:pPr/>
              <a:t>3</a:t>
            </a:fld>
            <a:endParaRPr lang="en-US" dirty="0"/>
          </a:p>
        </p:txBody>
      </p:sp>
    </p:spTree>
    <p:extLst>
      <p:ext uri="{BB962C8B-B14F-4D97-AF65-F5344CB8AC3E}">
        <p14:creationId xmlns:p14="http://schemas.microsoft.com/office/powerpoint/2010/main" val="106820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a:t>
            </a:fld>
            <a:endParaRPr lang="en-US" dirty="0"/>
          </a:p>
        </p:txBody>
      </p:sp>
    </p:spTree>
    <p:extLst>
      <p:ext uri="{BB962C8B-B14F-4D97-AF65-F5344CB8AC3E}">
        <p14:creationId xmlns:p14="http://schemas.microsoft.com/office/powerpoint/2010/main" val="70973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a:t>
            </a:fld>
            <a:endParaRPr lang="en-US" dirty="0"/>
          </a:p>
        </p:txBody>
      </p:sp>
    </p:spTree>
    <p:extLst>
      <p:ext uri="{BB962C8B-B14F-4D97-AF65-F5344CB8AC3E}">
        <p14:creationId xmlns:p14="http://schemas.microsoft.com/office/powerpoint/2010/main" val="15797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And FINALLY share buybacks.</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a:t>
            </a:fld>
            <a:endParaRPr lang="en-US" dirty="0"/>
          </a:p>
        </p:txBody>
      </p:sp>
    </p:spTree>
    <p:extLst>
      <p:ext uri="{BB962C8B-B14F-4D97-AF65-F5344CB8AC3E}">
        <p14:creationId xmlns:p14="http://schemas.microsoft.com/office/powerpoint/2010/main" val="330403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using examples from the </a:t>
            </a:r>
            <a:r>
              <a:rPr lang="en-US" dirty="0" err="1"/>
              <a:t>BetterInvesting</a:t>
            </a:r>
            <a:r>
              <a:rPr lang="en-US" dirty="0"/>
              <a:t> SSG Plus program.</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7</a:t>
            </a:fld>
            <a:endParaRPr lang="en-US" dirty="0"/>
          </a:p>
        </p:txBody>
      </p:sp>
    </p:spTree>
    <p:extLst>
      <p:ext uri="{BB962C8B-B14F-4D97-AF65-F5344CB8AC3E}">
        <p14:creationId xmlns:p14="http://schemas.microsoft.com/office/powerpoint/2010/main" val="266773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subject I’ll be talking about here is DEBT.  I can examine a company’s debt a couple of different ways.  First is in the Evaluate Management box, the third line is debt to capital ratio.  Then on the Value Line page, we can take a look at debt from the Capital Structure Box.</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8</a:t>
            </a:fld>
            <a:endParaRPr lang="en-US" dirty="0"/>
          </a:p>
        </p:txBody>
      </p:sp>
    </p:spTree>
    <p:extLst>
      <p:ext uri="{BB962C8B-B14F-4D97-AF65-F5344CB8AC3E}">
        <p14:creationId xmlns:p14="http://schemas.microsoft.com/office/powerpoint/2010/main" val="86026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how these ratios are calculated.  Previous versions of the SSG had the debt to equity ratio.  Now we have the debt to capital ratio.  The difference is in the denominator, as debt to capital includes the debt in the denominator.</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9</a:t>
            </a:fld>
            <a:endParaRPr lang="en-US" dirty="0"/>
          </a:p>
        </p:txBody>
      </p:sp>
    </p:spTree>
    <p:extLst>
      <p:ext uri="{BB962C8B-B14F-4D97-AF65-F5344CB8AC3E}">
        <p14:creationId xmlns:p14="http://schemas.microsoft.com/office/powerpoint/2010/main" val="168849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81251" name="Rectangle 2"/>
          <p:cNvSpPr>
            <a:spLocks noGrp="1" noChangeArrowheads="1"/>
          </p:cNvSpPr>
          <p:nvPr>
            <p:ph type="ctrTitle"/>
          </p:nvPr>
        </p:nvSpPr>
        <p:spPr>
          <a:xfrm>
            <a:off x="838200" y="685800"/>
            <a:ext cx="7772400" cy="1470025"/>
          </a:xfrm>
        </p:spPr>
        <p:txBody>
          <a:bodyPr/>
          <a:lstStyle>
            <a:lvl1pPr>
              <a:defRPr sz="3600" smtClean="0">
                <a:latin typeface="+mj-lt"/>
              </a:defRPr>
            </a:lvl1pPr>
          </a:lstStyle>
          <a:p>
            <a:pPr lvl="0"/>
            <a:r>
              <a:rPr lang="en-US" noProof="0"/>
              <a:t>Click to edit Master title style</a:t>
            </a:r>
            <a:endParaRPr lang="en-US" noProof="0" dirty="0"/>
          </a:p>
        </p:txBody>
      </p:sp>
      <p:sp>
        <p:nvSpPr>
          <p:cNvPr id="181252" name="Rectangle 3"/>
          <p:cNvSpPr>
            <a:spLocks noGrp="1" noChangeArrowheads="1"/>
          </p:cNvSpPr>
          <p:nvPr>
            <p:ph type="subTitle" idx="1"/>
          </p:nvPr>
        </p:nvSpPr>
        <p:spPr>
          <a:xfrm>
            <a:off x="1371600" y="4114800"/>
            <a:ext cx="6400800" cy="1752600"/>
          </a:xfrm>
        </p:spPr>
        <p:txBody>
          <a:bodyPr/>
          <a:lstStyle>
            <a:lvl1pPr marL="0" indent="0" algn="ctr">
              <a:buFontTx/>
              <a:buNone/>
              <a:defRPr sz="2600" smtClean="0"/>
            </a:lvl1pPr>
          </a:lstStyle>
          <a:p>
            <a:pPr lvl="0"/>
            <a:r>
              <a:rPr lang="en-US" noProof="0"/>
              <a:t>Click to edit Master subtitle style</a:t>
            </a:r>
            <a:endParaRPr lang="en-US" noProof="0" dirty="0"/>
          </a:p>
        </p:txBody>
      </p:sp>
      <p:sp>
        <p:nvSpPr>
          <p:cNvPr id="7" name="Text Box 7">
            <a:extLst>
              <a:ext uri="{FF2B5EF4-FFF2-40B4-BE49-F238E27FC236}">
                <a16:creationId xmlns:a16="http://schemas.microsoft.com/office/drawing/2014/main" id="{6D8E34CC-09CD-4EDB-9CD5-EC313E480953}"/>
              </a:ext>
            </a:extLst>
          </p:cNvPr>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Stock Investing Made Easy</a:t>
            </a:r>
          </a:p>
        </p:txBody>
      </p:sp>
      <p:sp>
        <p:nvSpPr>
          <p:cNvPr id="6" name="Rectangle 6">
            <a:extLst>
              <a:ext uri="{FF2B5EF4-FFF2-40B4-BE49-F238E27FC236}">
                <a16:creationId xmlns:a16="http://schemas.microsoft.com/office/drawing/2014/main" id="{8154B6A1-1D2B-49D8-B2FF-E1842568BC4A}"/>
              </a:ext>
            </a:extLst>
          </p:cNvPr>
          <p:cNvSpPr>
            <a:spLocks noGrp="1" noChangeArrowheads="1"/>
          </p:cNvSpPr>
          <p:nvPr>
            <p:ph type="sldNum" sz="quarter" idx="4"/>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1">
                <a:solidFill>
                  <a:srgbClr val="003399"/>
                </a:solidFill>
                <a:latin typeface="Arial Black" pitchFamily="34" charset="0"/>
                <a:cs typeface="Times New Roman" pitchFamily="18" charset="0"/>
              </a:defRPr>
            </a:lvl1pPr>
          </a:lstStyle>
          <a:p>
            <a:pPr>
              <a:defRPr/>
            </a:pPr>
            <a:fld id="{37E3A0F2-5268-4DE7-BFE1-3399B21706D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2C0E658-6A09-4860-9AE1-45EF172F066B}" type="slidenum">
              <a:rPr lang="en-US"/>
              <a:pPr>
                <a:defRPr/>
              </a:pPr>
              <a:t>‹#›</a:t>
            </a:fld>
            <a:endParaRPr lang="en-US" dirty="0"/>
          </a:p>
        </p:txBody>
      </p:sp>
    </p:spTree>
    <p:extLst>
      <p:ext uri="{BB962C8B-B14F-4D97-AF65-F5344CB8AC3E}">
        <p14:creationId xmlns:p14="http://schemas.microsoft.com/office/powerpoint/2010/main" val="205374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A81BAF2B-BD4F-4DEB-9ED1-027AED28C3B1}" type="slidenum">
              <a:rPr lang="en-US"/>
              <a:pPr>
                <a:defRPr/>
              </a:pPr>
              <a:t>‹#›</a:t>
            </a:fld>
            <a:endParaRPr lang="en-US" dirty="0"/>
          </a:p>
        </p:txBody>
      </p:sp>
    </p:spTree>
    <p:extLst>
      <p:ext uri="{BB962C8B-B14F-4D97-AF65-F5344CB8AC3E}">
        <p14:creationId xmlns:p14="http://schemas.microsoft.com/office/powerpoint/2010/main" val="181029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1"/>
          </p:nvPr>
        </p:nvSpPr>
        <p:spPr>
          <a:xfrm>
            <a:off x="2971800" y="6248400"/>
            <a:ext cx="1905000" cy="457200"/>
          </a:xfrm>
        </p:spPr>
        <p:txBody>
          <a:bodyPr/>
          <a:lstStyle/>
          <a:p>
            <a:pPr>
              <a:defRPr/>
            </a:pPr>
            <a:fld id="{7624D940-A856-4BBF-BAF3-F93FD6E1554A}" type="slidenum">
              <a:rPr lang="en-US" smtClean="0"/>
              <a:pPr>
                <a:defRPr/>
              </a:pPr>
              <a:t>‹#›</a:t>
            </a:fld>
            <a:endParaRPr lang="en-US" dirty="0"/>
          </a:p>
        </p:txBody>
      </p:sp>
    </p:spTree>
    <p:extLst>
      <p:ext uri="{BB962C8B-B14F-4D97-AF65-F5344CB8AC3E}">
        <p14:creationId xmlns:p14="http://schemas.microsoft.com/office/powerpoint/2010/main" val="91072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624D940-A856-4BBF-BAF3-F93FD6E1554A}" type="slidenum">
              <a:rPr lang="en-US"/>
              <a:pPr>
                <a:defRPr/>
              </a:pPr>
              <a:t>‹#›</a:t>
            </a:fld>
            <a:endParaRPr lang="en-US" dirty="0"/>
          </a:p>
        </p:txBody>
      </p:sp>
    </p:spTree>
    <p:extLst>
      <p:ext uri="{BB962C8B-B14F-4D97-AF65-F5344CB8AC3E}">
        <p14:creationId xmlns:p14="http://schemas.microsoft.com/office/powerpoint/2010/main" val="20948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E1D564A0-30EB-4BFF-A5E1-00BDA28AD9FB}" type="slidenum">
              <a:rPr lang="en-US"/>
              <a:pPr>
                <a:defRPr/>
              </a:pPr>
              <a:t>‹#›</a:t>
            </a:fld>
            <a:endParaRPr lang="en-US" dirty="0"/>
          </a:p>
        </p:txBody>
      </p:sp>
    </p:spTree>
    <p:extLst>
      <p:ext uri="{BB962C8B-B14F-4D97-AF65-F5344CB8AC3E}">
        <p14:creationId xmlns:p14="http://schemas.microsoft.com/office/powerpoint/2010/main" val="32665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874D6F8-8B7C-4F54-92A8-2DD0E3F52357}" type="slidenum">
              <a:rPr lang="en-US"/>
              <a:pPr>
                <a:defRPr/>
              </a:pPr>
              <a:t>‹#›</a:t>
            </a:fld>
            <a:endParaRPr lang="en-US" dirty="0"/>
          </a:p>
        </p:txBody>
      </p:sp>
    </p:spTree>
    <p:extLst>
      <p:ext uri="{BB962C8B-B14F-4D97-AF65-F5344CB8AC3E}">
        <p14:creationId xmlns:p14="http://schemas.microsoft.com/office/powerpoint/2010/main" val="15812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D9660430-6929-4347-89DA-29D35F54035C}" type="slidenum">
              <a:rPr lang="en-US"/>
              <a:pPr>
                <a:defRPr/>
              </a:pPr>
              <a:t>‹#›</a:t>
            </a:fld>
            <a:endParaRPr lang="en-US" dirty="0"/>
          </a:p>
        </p:txBody>
      </p:sp>
    </p:spTree>
    <p:extLst>
      <p:ext uri="{BB962C8B-B14F-4D97-AF65-F5344CB8AC3E}">
        <p14:creationId xmlns:p14="http://schemas.microsoft.com/office/powerpoint/2010/main" val="41507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EC6635FD-0AB4-45A8-AE62-B7C057EC9DEC}" type="slidenum">
              <a:rPr lang="en-US"/>
              <a:pPr>
                <a:defRPr/>
              </a:pPr>
              <a:t>‹#›</a:t>
            </a:fld>
            <a:endParaRPr lang="en-US" dirty="0"/>
          </a:p>
        </p:txBody>
      </p:sp>
    </p:spTree>
    <p:extLst>
      <p:ext uri="{BB962C8B-B14F-4D97-AF65-F5344CB8AC3E}">
        <p14:creationId xmlns:p14="http://schemas.microsoft.com/office/powerpoint/2010/main" val="111846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DD9962-6330-4D11-9EF1-4DECD27F983C}" type="slidenum">
              <a:rPr lang="en-US"/>
              <a:pPr>
                <a:defRPr/>
              </a:pPr>
              <a:t>‹#›</a:t>
            </a:fld>
            <a:endParaRPr lang="en-US" dirty="0"/>
          </a:p>
        </p:txBody>
      </p:sp>
    </p:spTree>
    <p:extLst>
      <p:ext uri="{BB962C8B-B14F-4D97-AF65-F5344CB8AC3E}">
        <p14:creationId xmlns:p14="http://schemas.microsoft.com/office/powerpoint/2010/main" val="2807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984A1350-992E-4BD5-BF2A-CE71D996B59D}" type="slidenum">
              <a:rPr lang="en-US"/>
              <a:pPr>
                <a:defRPr/>
              </a:pPr>
              <a:t>‹#›</a:t>
            </a:fld>
            <a:endParaRPr lang="en-US" dirty="0"/>
          </a:p>
        </p:txBody>
      </p:sp>
    </p:spTree>
    <p:extLst>
      <p:ext uri="{BB962C8B-B14F-4D97-AF65-F5344CB8AC3E}">
        <p14:creationId xmlns:p14="http://schemas.microsoft.com/office/powerpoint/2010/main" val="16054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C3DEB7B8-1E2F-4815-8B93-AF8E2DC635E4}" type="slidenum">
              <a:rPr lang="en-US"/>
              <a:pPr>
                <a:defRPr/>
              </a:pPr>
              <a:t>‹#›</a:t>
            </a:fld>
            <a:endParaRPr lang="en-US" dirty="0"/>
          </a:p>
        </p:txBody>
      </p:sp>
    </p:spTree>
    <p:extLst>
      <p:ext uri="{BB962C8B-B14F-4D97-AF65-F5344CB8AC3E}">
        <p14:creationId xmlns:p14="http://schemas.microsoft.com/office/powerpoint/2010/main" val="321586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819FFF"/>
            </a:gs>
          </a:gsLst>
          <a:lin ang="2700000" scaled="1"/>
        </a:gra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027"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1">
                <a:solidFill>
                  <a:srgbClr val="003399"/>
                </a:solidFill>
                <a:latin typeface="Arial Black" pitchFamily="34" charset="0"/>
                <a:cs typeface="Times New Roman" pitchFamily="18" charset="0"/>
              </a:defRPr>
            </a:lvl1pPr>
          </a:lstStyle>
          <a:p>
            <a:pPr>
              <a:defRPr/>
            </a:pPr>
            <a:fld id="{37E3A0F2-5268-4DE7-BFE1-3399B21706D4}" type="slidenum">
              <a:rPr lang="en-US"/>
              <a:pPr>
                <a:defRPr/>
              </a:pPr>
              <a:t>‹#›</a:t>
            </a:fld>
            <a:endParaRPr lang="en-US" dirty="0"/>
          </a:p>
        </p:txBody>
      </p:sp>
      <p:sp>
        <p:nvSpPr>
          <p:cNvPr id="1031" name="Text Box 7"/>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Stock Investing Made Easy</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1" fontAlgn="base" hangingPunct="1">
        <a:spcBef>
          <a:spcPct val="0"/>
        </a:spcBef>
        <a:spcAft>
          <a:spcPct val="0"/>
        </a:spcAft>
        <a:defRPr sz="4000">
          <a:solidFill>
            <a:schemeClr val="tx2"/>
          </a:solidFill>
          <a:latin typeface="Arial" pitchFamily="34" charset="0"/>
          <a:ea typeface="+mj-ea"/>
          <a:cs typeface="+mj-cs"/>
        </a:defRPr>
      </a:lvl1pPr>
      <a:lvl2pPr algn="ctr" rtl="0" eaLnBrk="1" fontAlgn="base" hangingPunct="1">
        <a:spcBef>
          <a:spcPct val="0"/>
        </a:spcBef>
        <a:spcAft>
          <a:spcPct val="0"/>
        </a:spcAft>
        <a:defRPr sz="4000">
          <a:solidFill>
            <a:schemeClr val="tx2"/>
          </a:solidFill>
          <a:latin typeface="Arial" pitchFamily="34" charset="0"/>
          <a:cs typeface="Times New Roman" pitchFamily="18" charset="0"/>
        </a:defRPr>
      </a:lvl2pPr>
      <a:lvl3pPr algn="ctr" rtl="0" eaLnBrk="1" fontAlgn="base" hangingPunct="1">
        <a:spcBef>
          <a:spcPct val="0"/>
        </a:spcBef>
        <a:spcAft>
          <a:spcPct val="0"/>
        </a:spcAft>
        <a:defRPr sz="4000">
          <a:solidFill>
            <a:schemeClr val="tx2"/>
          </a:solidFill>
          <a:latin typeface="Arial" pitchFamily="34" charset="0"/>
          <a:cs typeface="Times New Roman" pitchFamily="18" charset="0"/>
        </a:defRPr>
      </a:lvl3pPr>
      <a:lvl4pPr algn="ctr" rtl="0" eaLnBrk="1" fontAlgn="base" hangingPunct="1">
        <a:spcBef>
          <a:spcPct val="0"/>
        </a:spcBef>
        <a:spcAft>
          <a:spcPct val="0"/>
        </a:spcAft>
        <a:defRPr sz="4000">
          <a:solidFill>
            <a:schemeClr val="tx2"/>
          </a:solidFill>
          <a:latin typeface="Arial" pitchFamily="34" charset="0"/>
          <a:cs typeface="Times New Roman" pitchFamily="18" charset="0"/>
        </a:defRPr>
      </a:lvl4pPr>
      <a:lvl5pPr algn="ctr" rtl="0" eaLnBrk="1" fontAlgn="base" hangingPunct="1">
        <a:spcBef>
          <a:spcPct val="0"/>
        </a:spcBef>
        <a:spcAft>
          <a:spcPct val="0"/>
        </a:spcAft>
        <a:defRPr sz="4000">
          <a:solidFill>
            <a:schemeClr val="tx2"/>
          </a:solidFill>
          <a:latin typeface="Arial" pitchFamily="34" charset="0"/>
          <a:cs typeface="Times New Roman" pitchFamily="18" charset="0"/>
        </a:defRPr>
      </a:lvl5pPr>
      <a:lvl6pPr marL="457200" algn="ctr" rtl="0" eaLnBrk="1" fontAlgn="base" hangingPunct="1">
        <a:spcBef>
          <a:spcPct val="0"/>
        </a:spcBef>
        <a:spcAft>
          <a:spcPct val="0"/>
        </a:spcAft>
        <a:defRPr sz="4400">
          <a:solidFill>
            <a:schemeClr val="tx2"/>
          </a:solidFill>
          <a:latin typeface="Arial Black" pitchFamily="34" charset="0"/>
          <a:cs typeface="Times New Roman" pitchFamily="18" charset="0"/>
        </a:defRPr>
      </a:lvl6pPr>
      <a:lvl7pPr marL="914400" algn="ctr" rtl="0" eaLnBrk="1" fontAlgn="base" hangingPunct="1">
        <a:spcBef>
          <a:spcPct val="0"/>
        </a:spcBef>
        <a:spcAft>
          <a:spcPct val="0"/>
        </a:spcAft>
        <a:defRPr sz="4400">
          <a:solidFill>
            <a:schemeClr val="tx2"/>
          </a:solidFill>
          <a:latin typeface="Arial Black" pitchFamily="34" charset="0"/>
          <a:cs typeface="Times New Roman" pitchFamily="18" charset="0"/>
        </a:defRPr>
      </a:lvl7pPr>
      <a:lvl8pPr marL="1371600" algn="ctr" rtl="0" eaLnBrk="1" fontAlgn="base" hangingPunct="1">
        <a:spcBef>
          <a:spcPct val="0"/>
        </a:spcBef>
        <a:spcAft>
          <a:spcPct val="0"/>
        </a:spcAft>
        <a:defRPr sz="4400">
          <a:solidFill>
            <a:schemeClr val="tx2"/>
          </a:solidFill>
          <a:latin typeface="Arial Black" pitchFamily="34" charset="0"/>
          <a:cs typeface="Times New Roman" pitchFamily="18" charset="0"/>
        </a:defRPr>
      </a:lvl8pPr>
      <a:lvl9pPr marL="1828800" algn="ctr" rtl="0" eaLnBrk="1" fontAlgn="base" hangingPunct="1">
        <a:spcBef>
          <a:spcPct val="0"/>
        </a:spcBef>
        <a:spcAft>
          <a:spcPct val="0"/>
        </a:spcAft>
        <a:defRPr sz="4400">
          <a:solidFill>
            <a:schemeClr val="tx2"/>
          </a:solidFill>
          <a:latin typeface="Arial Black" pitchFamily="34" charset="0"/>
          <a:cs typeface="Times New Roman" pitchFamily="18"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commons.wikimedia.org/wiki/File:Red_flag_waving_transparent_rev.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ommons.wikimedia.org/wiki/File:Red_flag_waving_transparent_rev.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commons.wikimedia.org/wiki/File:Red_flag_waving_transparent_rev.pn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commons.wikimedia.org/wiki/File:Red_flag_waving_transparent_rev.pn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ommons.wikimedia.org/wiki/File:Red_flag_waving_transparent_rev.png" TargetMode="Externa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ommons.wikimedia.org/wiki/File:Red_flag_waving_transparent_rev.png" TargetMode="Externa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ommons.wikimedia.org/wiki/File:Red_flag_waving_transparent_rev.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ommons.wikimedia.org/wiki/File:Red_flag_waving_transparent_rev.png" TargetMode="External"/><Relationship Id="rId5" Type="http://schemas.openxmlformats.org/officeDocument/2006/relationships/image" Target="../media/image2.png"/><Relationship Id="rId4" Type="http://schemas.openxmlformats.org/officeDocument/2006/relationships/hyperlink" Target="mailto:brianalt@gmail.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762000" y="609600"/>
            <a:ext cx="7772400" cy="1470025"/>
          </a:xfrm>
        </p:spPr>
        <p:txBody>
          <a:bodyPr/>
          <a:lstStyle/>
          <a:p>
            <a:r>
              <a:rPr lang="en-US" dirty="0"/>
              <a:t>Gee! I Wish I Had Noticed That!</a:t>
            </a:r>
          </a:p>
        </p:txBody>
      </p:sp>
      <p:sp>
        <p:nvSpPr>
          <p:cNvPr id="168963" name="Rectangle 3"/>
          <p:cNvSpPr>
            <a:spLocks noChangeArrowheads="1"/>
          </p:cNvSpPr>
          <p:nvPr/>
        </p:nvSpPr>
        <p:spPr bwMode="auto">
          <a:xfrm>
            <a:off x="5562600" y="6324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b="1" dirty="0">
              <a:solidFill>
                <a:schemeClr val="bg2"/>
              </a:solidFill>
            </a:endParaRPr>
          </a:p>
        </p:txBody>
      </p:sp>
      <p:sp>
        <p:nvSpPr>
          <p:cNvPr id="168964" name="Text Box 4"/>
          <p:cNvSpPr txBox="1">
            <a:spLocks noChangeArrowheads="1"/>
          </p:cNvSpPr>
          <p:nvPr/>
        </p:nvSpPr>
        <p:spPr bwMode="auto">
          <a:xfrm>
            <a:off x="1981200" y="4114800"/>
            <a:ext cx="5791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Identifying Red Flags</a:t>
            </a:r>
            <a:br>
              <a:rPr lang="en-US" dirty="0"/>
            </a:br>
            <a:br>
              <a:rPr lang="en-US" dirty="0"/>
            </a:br>
            <a:r>
              <a:rPr lang="en-US" dirty="0"/>
              <a:t>Brian Altschul</a:t>
            </a:r>
            <a:br>
              <a:rPr lang="en-US" dirty="0"/>
            </a:br>
            <a:r>
              <a:rPr lang="en-US" dirty="0"/>
              <a:t>Director, NJ Chapter</a:t>
            </a:r>
          </a:p>
        </p:txBody>
      </p:sp>
      <p:sp>
        <p:nvSpPr>
          <p:cNvPr id="6" name="Text Box 5"/>
          <p:cNvSpPr txBox="1">
            <a:spLocks noChangeArrowheads="1"/>
          </p:cNvSpPr>
          <p:nvPr/>
        </p:nvSpPr>
        <p:spPr bwMode="auto">
          <a:xfrm>
            <a:off x="6259115" y="6248400"/>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800" b="1" dirty="0"/>
              <a:t>March 31, 2021</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9144000" cy="164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Icon&#10;&#10;Description automatically generated">
            <a:extLst>
              <a:ext uri="{FF2B5EF4-FFF2-40B4-BE49-F238E27FC236}">
                <a16:creationId xmlns:a16="http://schemas.microsoft.com/office/drawing/2014/main" id="{567EABDA-7FBC-4963-B494-E70B0F0F22F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39970" y="3951207"/>
            <a:ext cx="1778794" cy="1914525"/>
          </a:xfrm>
          <a:prstGeom prst="rect">
            <a:avLst/>
          </a:prstGeom>
        </p:spPr>
      </p:pic>
      <p:pic>
        <p:nvPicPr>
          <p:cNvPr id="3" name="Picture 2" descr="Logo, company name&#10;&#10;Description automatically generated">
            <a:extLst>
              <a:ext uri="{FF2B5EF4-FFF2-40B4-BE49-F238E27FC236}">
                <a16:creationId xmlns:a16="http://schemas.microsoft.com/office/drawing/2014/main" id="{4D9E2B5C-535C-436E-91C5-0ECA057BEA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5434" y="3931409"/>
            <a:ext cx="2638425" cy="22788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FD5E-8508-4083-9FE4-67535DEF5165}"/>
              </a:ext>
            </a:extLst>
          </p:cNvPr>
          <p:cNvSpPr>
            <a:spLocks noGrp="1"/>
          </p:cNvSpPr>
          <p:nvPr>
            <p:ph type="title"/>
          </p:nvPr>
        </p:nvSpPr>
        <p:spPr/>
        <p:txBody>
          <a:bodyPr/>
          <a:lstStyle/>
          <a:p>
            <a:r>
              <a:rPr lang="en-US" dirty="0"/>
              <a:t>Debt - Examples</a:t>
            </a:r>
          </a:p>
        </p:txBody>
      </p:sp>
      <p:sp>
        <p:nvSpPr>
          <p:cNvPr id="3" name="Content Placeholder 2">
            <a:extLst>
              <a:ext uri="{FF2B5EF4-FFF2-40B4-BE49-F238E27FC236}">
                <a16:creationId xmlns:a16="http://schemas.microsoft.com/office/drawing/2014/main" id="{B214277C-5A51-4DE9-9A5C-FE8C04B9C072}"/>
              </a:ext>
            </a:extLst>
          </p:cNvPr>
          <p:cNvSpPr>
            <a:spLocks noGrp="1"/>
          </p:cNvSpPr>
          <p:nvPr>
            <p:ph idx="1"/>
          </p:nvPr>
        </p:nvSpPr>
        <p:spPr/>
        <p:txBody>
          <a:bodyPr/>
          <a:lstStyle/>
          <a:p>
            <a:r>
              <a:rPr lang="en-US" dirty="0"/>
              <a:t>Alphabet Inc. (Nasdaq: GOOG)</a:t>
            </a:r>
          </a:p>
          <a:p>
            <a:r>
              <a:rPr lang="en-US" dirty="0"/>
              <a:t>Value Line</a:t>
            </a:r>
          </a:p>
          <a:p>
            <a:pPr lvl="1"/>
            <a:r>
              <a:rPr lang="en-US" dirty="0"/>
              <a:t>6% of </a:t>
            </a:r>
            <a:r>
              <a:rPr lang="en-US" dirty="0" err="1"/>
              <a:t>Cap’l</a:t>
            </a:r>
            <a:endParaRPr lang="en-US" dirty="0"/>
          </a:p>
          <a:p>
            <a:pPr lvl="1"/>
            <a:r>
              <a:rPr lang="en-US" dirty="0"/>
              <a:t>Great!</a:t>
            </a:r>
          </a:p>
        </p:txBody>
      </p:sp>
      <p:pic>
        <p:nvPicPr>
          <p:cNvPr id="5" name="Picture 4" descr="Text&#10;&#10;Description automatically generated">
            <a:extLst>
              <a:ext uri="{FF2B5EF4-FFF2-40B4-BE49-F238E27FC236}">
                <a16:creationId xmlns:a16="http://schemas.microsoft.com/office/drawing/2014/main" id="{4B815002-E15A-482D-8978-798749F9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514600"/>
            <a:ext cx="3810000" cy="2959978"/>
          </a:xfrm>
          <a:prstGeom prst="rect">
            <a:avLst/>
          </a:prstGeom>
        </p:spPr>
      </p:pic>
      <p:sp>
        <p:nvSpPr>
          <p:cNvPr id="6" name="Slide Number Placeholder 5">
            <a:extLst>
              <a:ext uri="{FF2B5EF4-FFF2-40B4-BE49-F238E27FC236}">
                <a16:creationId xmlns:a16="http://schemas.microsoft.com/office/drawing/2014/main" id="{6B203B49-CBF1-4B63-BB09-4D40CE5606C3}"/>
              </a:ext>
            </a:extLst>
          </p:cNvPr>
          <p:cNvSpPr>
            <a:spLocks noGrp="1"/>
          </p:cNvSpPr>
          <p:nvPr>
            <p:ph type="sldNum" sz="quarter" idx="11"/>
          </p:nvPr>
        </p:nvSpPr>
        <p:spPr/>
        <p:txBody>
          <a:bodyPr/>
          <a:lstStyle/>
          <a:p>
            <a:pPr>
              <a:defRPr/>
            </a:pPr>
            <a:fld id="{7624D940-A856-4BBF-BAF3-F93FD6E1554A}" type="slidenum">
              <a:rPr lang="en-US" smtClean="0"/>
              <a:pPr>
                <a:defRPr/>
              </a:pPr>
              <a:t>10</a:t>
            </a:fld>
            <a:endParaRPr lang="en-US" dirty="0"/>
          </a:p>
        </p:txBody>
      </p:sp>
    </p:spTree>
    <p:extLst>
      <p:ext uri="{BB962C8B-B14F-4D97-AF65-F5344CB8AC3E}">
        <p14:creationId xmlns:p14="http://schemas.microsoft.com/office/powerpoint/2010/main" val="291440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361B-3D32-4C17-B581-36D97EBE1C89}"/>
              </a:ext>
            </a:extLst>
          </p:cNvPr>
          <p:cNvSpPr>
            <a:spLocks noGrp="1"/>
          </p:cNvSpPr>
          <p:nvPr>
            <p:ph type="title"/>
          </p:nvPr>
        </p:nvSpPr>
        <p:spPr/>
        <p:txBody>
          <a:bodyPr/>
          <a:lstStyle/>
          <a:p>
            <a:r>
              <a:rPr lang="en-US" dirty="0"/>
              <a:t>Debt - Examples</a:t>
            </a:r>
          </a:p>
        </p:txBody>
      </p:sp>
      <p:sp>
        <p:nvSpPr>
          <p:cNvPr id="3" name="Content Placeholder 2">
            <a:extLst>
              <a:ext uri="{FF2B5EF4-FFF2-40B4-BE49-F238E27FC236}">
                <a16:creationId xmlns:a16="http://schemas.microsoft.com/office/drawing/2014/main" id="{20032D4C-DA83-40BF-B9FB-E7090E4BD02A}"/>
              </a:ext>
            </a:extLst>
          </p:cNvPr>
          <p:cNvSpPr>
            <a:spLocks noGrp="1"/>
          </p:cNvSpPr>
          <p:nvPr>
            <p:ph idx="1"/>
          </p:nvPr>
        </p:nvSpPr>
        <p:spPr/>
        <p:txBody>
          <a:bodyPr/>
          <a:lstStyle/>
          <a:p>
            <a:r>
              <a:rPr lang="en-US" dirty="0"/>
              <a:t>Alphabet Inc. (Nasdaq: GOOG)</a:t>
            </a:r>
          </a:p>
          <a:p>
            <a:br>
              <a:rPr lang="en-US" dirty="0"/>
            </a:br>
            <a:br>
              <a:rPr lang="en-US" dirty="0"/>
            </a:br>
            <a:endParaRPr lang="en-US" dirty="0"/>
          </a:p>
          <a:p>
            <a:pPr lvl="1"/>
            <a:r>
              <a:rPr lang="en-US" dirty="0"/>
              <a:t>Low, but up recently</a:t>
            </a:r>
          </a:p>
          <a:p>
            <a:pPr lvl="1"/>
            <a:r>
              <a:rPr lang="en-US" dirty="0"/>
              <a:t>Worth watching?</a:t>
            </a:r>
          </a:p>
          <a:p>
            <a:endParaRPr lang="en-US" dirty="0"/>
          </a:p>
        </p:txBody>
      </p:sp>
      <p:pic>
        <p:nvPicPr>
          <p:cNvPr id="5" name="Picture 4" descr="Table&#10;&#10;Description automatically generated">
            <a:extLst>
              <a:ext uri="{FF2B5EF4-FFF2-40B4-BE49-F238E27FC236}">
                <a16:creationId xmlns:a16="http://schemas.microsoft.com/office/drawing/2014/main" id="{29BFDFC6-4CBB-4D49-8C95-DB73ADFAF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7848600" cy="1490343"/>
          </a:xfrm>
          <a:prstGeom prst="rect">
            <a:avLst/>
          </a:prstGeom>
        </p:spPr>
      </p:pic>
      <p:sp>
        <p:nvSpPr>
          <p:cNvPr id="6" name="Slide Number Placeholder 5">
            <a:extLst>
              <a:ext uri="{FF2B5EF4-FFF2-40B4-BE49-F238E27FC236}">
                <a16:creationId xmlns:a16="http://schemas.microsoft.com/office/drawing/2014/main" id="{0C0FE4F9-EB6B-4527-96C0-EFAE6FEAA8A1}"/>
              </a:ext>
            </a:extLst>
          </p:cNvPr>
          <p:cNvSpPr>
            <a:spLocks noGrp="1"/>
          </p:cNvSpPr>
          <p:nvPr>
            <p:ph type="sldNum" sz="quarter" idx="11"/>
          </p:nvPr>
        </p:nvSpPr>
        <p:spPr/>
        <p:txBody>
          <a:bodyPr/>
          <a:lstStyle/>
          <a:p>
            <a:pPr>
              <a:defRPr/>
            </a:pPr>
            <a:fld id="{7624D940-A856-4BBF-BAF3-F93FD6E1554A}" type="slidenum">
              <a:rPr lang="en-US" smtClean="0"/>
              <a:pPr>
                <a:defRPr/>
              </a:pPr>
              <a:t>11</a:t>
            </a:fld>
            <a:endParaRPr lang="en-US" dirty="0"/>
          </a:p>
        </p:txBody>
      </p:sp>
    </p:spTree>
    <p:extLst>
      <p:ext uri="{BB962C8B-B14F-4D97-AF65-F5344CB8AC3E}">
        <p14:creationId xmlns:p14="http://schemas.microsoft.com/office/powerpoint/2010/main" val="140758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FD5E-8508-4083-9FE4-67535DEF5165}"/>
              </a:ext>
            </a:extLst>
          </p:cNvPr>
          <p:cNvSpPr>
            <a:spLocks noGrp="1"/>
          </p:cNvSpPr>
          <p:nvPr>
            <p:ph type="title"/>
          </p:nvPr>
        </p:nvSpPr>
        <p:spPr/>
        <p:txBody>
          <a:bodyPr/>
          <a:lstStyle/>
          <a:p>
            <a:r>
              <a:rPr lang="en-US" dirty="0"/>
              <a:t>Debt - Examples</a:t>
            </a:r>
          </a:p>
        </p:txBody>
      </p:sp>
      <p:sp>
        <p:nvSpPr>
          <p:cNvPr id="3" name="Content Placeholder 2">
            <a:extLst>
              <a:ext uri="{FF2B5EF4-FFF2-40B4-BE49-F238E27FC236}">
                <a16:creationId xmlns:a16="http://schemas.microsoft.com/office/drawing/2014/main" id="{B214277C-5A51-4DE9-9A5C-FE8C04B9C072}"/>
              </a:ext>
            </a:extLst>
          </p:cNvPr>
          <p:cNvSpPr>
            <a:spLocks noGrp="1"/>
          </p:cNvSpPr>
          <p:nvPr>
            <p:ph idx="1"/>
          </p:nvPr>
        </p:nvSpPr>
        <p:spPr/>
        <p:txBody>
          <a:bodyPr/>
          <a:lstStyle/>
          <a:p>
            <a:r>
              <a:rPr lang="en-US" dirty="0"/>
              <a:t>Southwest Airlines (NYSE: LUV)</a:t>
            </a:r>
          </a:p>
          <a:p>
            <a:r>
              <a:rPr lang="en-US" dirty="0"/>
              <a:t>Value Line</a:t>
            </a:r>
          </a:p>
          <a:p>
            <a:pPr lvl="1"/>
            <a:r>
              <a:rPr lang="en-US" dirty="0"/>
              <a:t>53% of </a:t>
            </a:r>
            <a:r>
              <a:rPr lang="en-US" dirty="0" err="1"/>
              <a:t>Cap’l</a:t>
            </a:r>
            <a:endParaRPr lang="en-US" dirty="0"/>
          </a:p>
          <a:p>
            <a:pPr lvl="1"/>
            <a:r>
              <a:rPr lang="en-US" dirty="0"/>
              <a:t>Red flag!</a:t>
            </a:r>
          </a:p>
        </p:txBody>
      </p:sp>
      <p:pic>
        <p:nvPicPr>
          <p:cNvPr id="5" name="Picture 4">
            <a:extLst>
              <a:ext uri="{FF2B5EF4-FFF2-40B4-BE49-F238E27FC236}">
                <a16:creationId xmlns:a16="http://schemas.microsoft.com/office/drawing/2014/main" id="{4B815002-E15A-482D-8978-798749F9A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2400" y="2576915"/>
            <a:ext cx="3810000" cy="2835348"/>
          </a:xfrm>
          <a:prstGeom prst="rect">
            <a:avLst/>
          </a:prstGeom>
        </p:spPr>
      </p:pic>
      <p:sp>
        <p:nvSpPr>
          <p:cNvPr id="4" name="Slide Number Placeholder 3">
            <a:extLst>
              <a:ext uri="{FF2B5EF4-FFF2-40B4-BE49-F238E27FC236}">
                <a16:creationId xmlns:a16="http://schemas.microsoft.com/office/drawing/2014/main" id="{C1EDFBA9-355F-4A3E-8DCC-63642ECD5830}"/>
              </a:ext>
            </a:extLst>
          </p:cNvPr>
          <p:cNvSpPr>
            <a:spLocks noGrp="1"/>
          </p:cNvSpPr>
          <p:nvPr>
            <p:ph type="sldNum" sz="quarter" idx="11"/>
          </p:nvPr>
        </p:nvSpPr>
        <p:spPr/>
        <p:txBody>
          <a:bodyPr/>
          <a:lstStyle/>
          <a:p>
            <a:pPr>
              <a:defRPr/>
            </a:pPr>
            <a:fld id="{7624D940-A856-4BBF-BAF3-F93FD6E1554A}" type="slidenum">
              <a:rPr lang="en-US" smtClean="0"/>
              <a:pPr>
                <a:defRPr/>
              </a:pPr>
              <a:t>12</a:t>
            </a:fld>
            <a:endParaRPr lang="en-US" dirty="0"/>
          </a:p>
        </p:txBody>
      </p:sp>
    </p:spTree>
    <p:extLst>
      <p:ext uri="{BB962C8B-B14F-4D97-AF65-F5344CB8AC3E}">
        <p14:creationId xmlns:p14="http://schemas.microsoft.com/office/powerpoint/2010/main" val="40750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361B-3D32-4C17-B581-36D97EBE1C89}"/>
              </a:ext>
            </a:extLst>
          </p:cNvPr>
          <p:cNvSpPr>
            <a:spLocks noGrp="1"/>
          </p:cNvSpPr>
          <p:nvPr>
            <p:ph type="title"/>
          </p:nvPr>
        </p:nvSpPr>
        <p:spPr/>
        <p:txBody>
          <a:bodyPr/>
          <a:lstStyle/>
          <a:p>
            <a:r>
              <a:rPr lang="en-US" dirty="0"/>
              <a:t>Debt - Examples</a:t>
            </a:r>
          </a:p>
        </p:txBody>
      </p:sp>
      <p:sp>
        <p:nvSpPr>
          <p:cNvPr id="3" name="Content Placeholder 2">
            <a:extLst>
              <a:ext uri="{FF2B5EF4-FFF2-40B4-BE49-F238E27FC236}">
                <a16:creationId xmlns:a16="http://schemas.microsoft.com/office/drawing/2014/main" id="{20032D4C-DA83-40BF-B9FB-E7090E4BD02A}"/>
              </a:ext>
            </a:extLst>
          </p:cNvPr>
          <p:cNvSpPr>
            <a:spLocks noGrp="1"/>
          </p:cNvSpPr>
          <p:nvPr>
            <p:ph idx="1"/>
          </p:nvPr>
        </p:nvSpPr>
        <p:spPr/>
        <p:txBody>
          <a:bodyPr/>
          <a:lstStyle/>
          <a:p>
            <a:r>
              <a:rPr lang="en-US" dirty="0"/>
              <a:t>Southwest Airlines (NYSE: LUV)</a:t>
            </a:r>
          </a:p>
          <a:p>
            <a:br>
              <a:rPr lang="en-US" dirty="0"/>
            </a:br>
            <a:br>
              <a:rPr lang="en-US" dirty="0"/>
            </a:br>
            <a:endParaRPr lang="en-US" dirty="0"/>
          </a:p>
          <a:p>
            <a:pPr lvl="1"/>
            <a:r>
              <a:rPr lang="en-US" dirty="0"/>
              <a:t>Well controlled until recently</a:t>
            </a:r>
          </a:p>
          <a:p>
            <a:pPr lvl="1"/>
            <a:r>
              <a:rPr lang="en-US" dirty="0"/>
              <a:t>Any good reason for the sudden increase?</a:t>
            </a:r>
          </a:p>
          <a:p>
            <a:endParaRPr lang="en-US" dirty="0"/>
          </a:p>
        </p:txBody>
      </p:sp>
      <p:pic>
        <p:nvPicPr>
          <p:cNvPr id="5" name="Picture 4">
            <a:extLst>
              <a:ext uri="{FF2B5EF4-FFF2-40B4-BE49-F238E27FC236}">
                <a16:creationId xmlns:a16="http://schemas.microsoft.com/office/drawing/2014/main" id="{29BFDFC6-4CBB-4D49-8C95-DB73ADFAF7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2594355"/>
            <a:ext cx="7848600" cy="1483232"/>
          </a:xfrm>
          <a:prstGeom prst="rect">
            <a:avLst/>
          </a:prstGeom>
        </p:spPr>
      </p:pic>
      <p:sp>
        <p:nvSpPr>
          <p:cNvPr id="4" name="Slide Number Placeholder 3">
            <a:extLst>
              <a:ext uri="{FF2B5EF4-FFF2-40B4-BE49-F238E27FC236}">
                <a16:creationId xmlns:a16="http://schemas.microsoft.com/office/drawing/2014/main" id="{4F5074E6-D09B-4975-B1DE-A582898D84C9}"/>
              </a:ext>
            </a:extLst>
          </p:cNvPr>
          <p:cNvSpPr>
            <a:spLocks noGrp="1"/>
          </p:cNvSpPr>
          <p:nvPr>
            <p:ph type="sldNum" sz="quarter" idx="11"/>
          </p:nvPr>
        </p:nvSpPr>
        <p:spPr/>
        <p:txBody>
          <a:bodyPr/>
          <a:lstStyle/>
          <a:p>
            <a:pPr>
              <a:defRPr/>
            </a:pPr>
            <a:fld id="{7624D940-A856-4BBF-BAF3-F93FD6E1554A}" type="slidenum">
              <a:rPr lang="en-US" smtClean="0"/>
              <a:pPr>
                <a:defRPr/>
              </a:pPr>
              <a:t>13</a:t>
            </a:fld>
            <a:endParaRPr lang="en-US" dirty="0"/>
          </a:p>
        </p:txBody>
      </p:sp>
    </p:spTree>
    <p:extLst>
      <p:ext uri="{BB962C8B-B14F-4D97-AF65-F5344CB8AC3E}">
        <p14:creationId xmlns:p14="http://schemas.microsoft.com/office/powerpoint/2010/main" val="27464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FD5E-8508-4083-9FE4-67535DEF5165}"/>
              </a:ext>
            </a:extLst>
          </p:cNvPr>
          <p:cNvSpPr>
            <a:spLocks noGrp="1"/>
          </p:cNvSpPr>
          <p:nvPr>
            <p:ph type="title"/>
          </p:nvPr>
        </p:nvSpPr>
        <p:spPr/>
        <p:txBody>
          <a:bodyPr/>
          <a:lstStyle/>
          <a:p>
            <a:r>
              <a:rPr lang="en-US" dirty="0"/>
              <a:t>Debt - Examples</a:t>
            </a:r>
          </a:p>
        </p:txBody>
      </p:sp>
      <p:sp>
        <p:nvSpPr>
          <p:cNvPr id="3" name="Content Placeholder 2">
            <a:extLst>
              <a:ext uri="{FF2B5EF4-FFF2-40B4-BE49-F238E27FC236}">
                <a16:creationId xmlns:a16="http://schemas.microsoft.com/office/drawing/2014/main" id="{B214277C-5A51-4DE9-9A5C-FE8C04B9C072}"/>
              </a:ext>
            </a:extLst>
          </p:cNvPr>
          <p:cNvSpPr>
            <a:spLocks noGrp="1"/>
          </p:cNvSpPr>
          <p:nvPr>
            <p:ph idx="1"/>
          </p:nvPr>
        </p:nvSpPr>
        <p:spPr/>
        <p:txBody>
          <a:bodyPr/>
          <a:lstStyle/>
          <a:p>
            <a:r>
              <a:rPr lang="en-US" dirty="0"/>
              <a:t>Home Depot Inc. (NYSE: HD)</a:t>
            </a:r>
          </a:p>
          <a:p>
            <a:r>
              <a:rPr lang="en-US" dirty="0"/>
              <a:t>Value Line</a:t>
            </a:r>
          </a:p>
          <a:p>
            <a:pPr lvl="1"/>
            <a:r>
              <a:rPr lang="en-US" dirty="0"/>
              <a:t>96% of </a:t>
            </a:r>
            <a:r>
              <a:rPr lang="en-US" dirty="0" err="1"/>
              <a:t>Cap’l</a:t>
            </a:r>
            <a:endParaRPr lang="en-US" dirty="0"/>
          </a:p>
          <a:p>
            <a:pPr lvl="1"/>
            <a:r>
              <a:rPr lang="en-US" dirty="0"/>
              <a:t>WOW!</a:t>
            </a:r>
          </a:p>
          <a:p>
            <a:pPr lvl="1"/>
            <a:r>
              <a:rPr lang="en-US" dirty="0"/>
              <a:t>Red flag!</a:t>
            </a:r>
          </a:p>
        </p:txBody>
      </p:sp>
      <p:pic>
        <p:nvPicPr>
          <p:cNvPr id="5" name="Picture 4">
            <a:extLst>
              <a:ext uri="{FF2B5EF4-FFF2-40B4-BE49-F238E27FC236}">
                <a16:creationId xmlns:a16="http://schemas.microsoft.com/office/drawing/2014/main" id="{4B815002-E15A-482D-8978-798749F9AB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62400" y="2529993"/>
            <a:ext cx="3810000" cy="2929192"/>
          </a:xfrm>
          <a:prstGeom prst="rect">
            <a:avLst/>
          </a:prstGeom>
        </p:spPr>
      </p:pic>
      <p:sp>
        <p:nvSpPr>
          <p:cNvPr id="4" name="Slide Number Placeholder 3">
            <a:extLst>
              <a:ext uri="{FF2B5EF4-FFF2-40B4-BE49-F238E27FC236}">
                <a16:creationId xmlns:a16="http://schemas.microsoft.com/office/drawing/2014/main" id="{7590718B-6807-48AE-894B-BCC0FFB6DCD4}"/>
              </a:ext>
            </a:extLst>
          </p:cNvPr>
          <p:cNvSpPr>
            <a:spLocks noGrp="1"/>
          </p:cNvSpPr>
          <p:nvPr>
            <p:ph type="sldNum" sz="quarter" idx="11"/>
          </p:nvPr>
        </p:nvSpPr>
        <p:spPr/>
        <p:txBody>
          <a:bodyPr/>
          <a:lstStyle/>
          <a:p>
            <a:pPr>
              <a:defRPr/>
            </a:pPr>
            <a:fld id="{7624D940-A856-4BBF-BAF3-F93FD6E1554A}" type="slidenum">
              <a:rPr lang="en-US" smtClean="0"/>
              <a:pPr>
                <a:defRPr/>
              </a:pPr>
              <a:t>14</a:t>
            </a:fld>
            <a:endParaRPr lang="en-US" dirty="0"/>
          </a:p>
        </p:txBody>
      </p:sp>
    </p:spTree>
    <p:extLst>
      <p:ext uri="{BB962C8B-B14F-4D97-AF65-F5344CB8AC3E}">
        <p14:creationId xmlns:p14="http://schemas.microsoft.com/office/powerpoint/2010/main" val="249199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361B-3D32-4C17-B581-36D97EBE1C89}"/>
              </a:ext>
            </a:extLst>
          </p:cNvPr>
          <p:cNvSpPr>
            <a:spLocks noGrp="1"/>
          </p:cNvSpPr>
          <p:nvPr>
            <p:ph type="title"/>
          </p:nvPr>
        </p:nvSpPr>
        <p:spPr/>
        <p:txBody>
          <a:bodyPr/>
          <a:lstStyle/>
          <a:p>
            <a:r>
              <a:rPr lang="en-US" dirty="0"/>
              <a:t>Debt - Examples</a:t>
            </a:r>
          </a:p>
        </p:txBody>
      </p:sp>
      <p:sp>
        <p:nvSpPr>
          <p:cNvPr id="3" name="Content Placeholder 2">
            <a:extLst>
              <a:ext uri="{FF2B5EF4-FFF2-40B4-BE49-F238E27FC236}">
                <a16:creationId xmlns:a16="http://schemas.microsoft.com/office/drawing/2014/main" id="{20032D4C-DA83-40BF-B9FB-E7090E4BD02A}"/>
              </a:ext>
            </a:extLst>
          </p:cNvPr>
          <p:cNvSpPr>
            <a:spLocks noGrp="1"/>
          </p:cNvSpPr>
          <p:nvPr>
            <p:ph idx="1"/>
          </p:nvPr>
        </p:nvSpPr>
        <p:spPr/>
        <p:txBody>
          <a:bodyPr/>
          <a:lstStyle/>
          <a:p>
            <a:r>
              <a:rPr lang="en-US" dirty="0"/>
              <a:t>Home Depot Inc. (NYSE: HD)</a:t>
            </a:r>
          </a:p>
          <a:p>
            <a:br>
              <a:rPr lang="en-US" dirty="0"/>
            </a:br>
            <a:br>
              <a:rPr lang="en-US" dirty="0"/>
            </a:br>
            <a:endParaRPr lang="en-US" dirty="0"/>
          </a:p>
          <a:p>
            <a:pPr lvl="1"/>
            <a:r>
              <a:rPr lang="en-US" dirty="0"/>
              <a:t>Been that high the last 5+ years</a:t>
            </a:r>
          </a:p>
          <a:p>
            <a:pPr lvl="1"/>
            <a:r>
              <a:rPr lang="en-US" dirty="0"/>
              <a:t>Definitely a RED FLAG!</a:t>
            </a:r>
          </a:p>
          <a:p>
            <a:endParaRPr lang="en-US" dirty="0"/>
          </a:p>
        </p:txBody>
      </p:sp>
      <p:pic>
        <p:nvPicPr>
          <p:cNvPr id="5" name="Picture 4">
            <a:extLst>
              <a:ext uri="{FF2B5EF4-FFF2-40B4-BE49-F238E27FC236}">
                <a16:creationId xmlns:a16="http://schemas.microsoft.com/office/drawing/2014/main" id="{29BFDFC6-4CBB-4D49-8C95-DB73ADFAF7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2601166"/>
            <a:ext cx="7848600" cy="1469610"/>
          </a:xfrm>
          <a:prstGeom prst="rect">
            <a:avLst/>
          </a:prstGeom>
        </p:spPr>
      </p:pic>
      <p:sp>
        <p:nvSpPr>
          <p:cNvPr id="4" name="Slide Number Placeholder 3">
            <a:extLst>
              <a:ext uri="{FF2B5EF4-FFF2-40B4-BE49-F238E27FC236}">
                <a16:creationId xmlns:a16="http://schemas.microsoft.com/office/drawing/2014/main" id="{B055B66C-7AD3-4663-BC42-3EC6FD26D7FC}"/>
              </a:ext>
            </a:extLst>
          </p:cNvPr>
          <p:cNvSpPr>
            <a:spLocks noGrp="1"/>
          </p:cNvSpPr>
          <p:nvPr>
            <p:ph type="sldNum" sz="quarter" idx="11"/>
          </p:nvPr>
        </p:nvSpPr>
        <p:spPr/>
        <p:txBody>
          <a:bodyPr/>
          <a:lstStyle/>
          <a:p>
            <a:pPr>
              <a:defRPr/>
            </a:pPr>
            <a:fld id="{7624D940-A856-4BBF-BAF3-F93FD6E1554A}" type="slidenum">
              <a:rPr lang="en-US" smtClean="0"/>
              <a:pPr>
                <a:defRPr/>
              </a:pPr>
              <a:t>15</a:t>
            </a:fld>
            <a:endParaRPr lang="en-US" dirty="0"/>
          </a:p>
        </p:txBody>
      </p:sp>
      <p:pic>
        <p:nvPicPr>
          <p:cNvPr id="6" name="Picture 5" descr="Icon&#10;&#10;Description automatically generated">
            <a:extLst>
              <a:ext uri="{FF2B5EF4-FFF2-40B4-BE49-F238E27FC236}">
                <a16:creationId xmlns:a16="http://schemas.microsoft.com/office/drawing/2014/main" id="{4CD7C1F2-4BD9-41C4-9403-9E49001A77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4670332"/>
            <a:ext cx="1424805" cy="1469610"/>
          </a:xfrm>
          <a:prstGeom prst="rect">
            <a:avLst/>
          </a:prstGeom>
        </p:spPr>
      </p:pic>
    </p:spTree>
    <p:extLst>
      <p:ext uri="{BB962C8B-B14F-4D97-AF65-F5344CB8AC3E}">
        <p14:creationId xmlns:p14="http://schemas.microsoft.com/office/powerpoint/2010/main" val="98885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7741-6B63-4F4F-B2C8-BA2328DC7C32}"/>
              </a:ext>
            </a:extLst>
          </p:cNvPr>
          <p:cNvSpPr>
            <a:spLocks noGrp="1"/>
          </p:cNvSpPr>
          <p:nvPr>
            <p:ph type="title"/>
          </p:nvPr>
        </p:nvSpPr>
        <p:spPr/>
        <p:txBody>
          <a:bodyPr/>
          <a:lstStyle/>
          <a:p>
            <a:r>
              <a:rPr lang="en-US" dirty="0"/>
              <a:t>Price Earnings Ratio</a:t>
            </a:r>
          </a:p>
        </p:txBody>
      </p:sp>
      <p:sp>
        <p:nvSpPr>
          <p:cNvPr id="3" name="Content Placeholder 2">
            <a:extLst>
              <a:ext uri="{FF2B5EF4-FFF2-40B4-BE49-F238E27FC236}">
                <a16:creationId xmlns:a16="http://schemas.microsoft.com/office/drawing/2014/main" id="{AC4912EE-CF80-4604-807E-4F87FA8688FB}"/>
              </a:ext>
            </a:extLst>
          </p:cNvPr>
          <p:cNvSpPr>
            <a:spLocks noGrp="1"/>
          </p:cNvSpPr>
          <p:nvPr>
            <p:ph idx="1"/>
          </p:nvPr>
        </p:nvSpPr>
        <p:spPr>
          <a:xfrm>
            <a:off x="685800" y="1752600"/>
            <a:ext cx="7772400" cy="4343400"/>
          </a:xfrm>
        </p:spPr>
        <p:txBody>
          <a:bodyPr/>
          <a:lstStyle/>
          <a:p>
            <a:r>
              <a:rPr lang="en-US" dirty="0"/>
              <a:t>Visual Inspection</a:t>
            </a:r>
          </a:p>
          <a:p>
            <a:r>
              <a:rPr lang="en-US" dirty="0"/>
              <a:t>Price – Isobars</a:t>
            </a:r>
          </a:p>
          <a:p>
            <a:pPr lvl="1"/>
            <a:r>
              <a:rPr lang="en-US" dirty="0"/>
              <a:t>Vertical lines</a:t>
            </a:r>
          </a:p>
          <a:p>
            <a:pPr lvl="1"/>
            <a:r>
              <a:rPr lang="en-US" dirty="0"/>
              <a:t>High and low price for the year</a:t>
            </a:r>
          </a:p>
          <a:p>
            <a:r>
              <a:rPr lang="en-US" dirty="0"/>
              <a:t>Earnings</a:t>
            </a:r>
          </a:p>
          <a:p>
            <a:pPr lvl="1"/>
            <a:r>
              <a:rPr lang="en-US" dirty="0"/>
              <a:t>Blue line on the SSG</a:t>
            </a:r>
          </a:p>
          <a:p>
            <a:r>
              <a:rPr lang="en-US" dirty="0"/>
              <a:t>Compare the price to the earnings</a:t>
            </a:r>
          </a:p>
        </p:txBody>
      </p:sp>
      <p:sp>
        <p:nvSpPr>
          <p:cNvPr id="4" name="Slide Number Placeholder 3">
            <a:extLst>
              <a:ext uri="{FF2B5EF4-FFF2-40B4-BE49-F238E27FC236}">
                <a16:creationId xmlns:a16="http://schemas.microsoft.com/office/drawing/2014/main" id="{052B7A74-234E-4A30-BE5F-6781CD5EF7BC}"/>
              </a:ext>
            </a:extLst>
          </p:cNvPr>
          <p:cNvSpPr>
            <a:spLocks noGrp="1"/>
          </p:cNvSpPr>
          <p:nvPr>
            <p:ph type="sldNum" sz="quarter" idx="11"/>
          </p:nvPr>
        </p:nvSpPr>
        <p:spPr/>
        <p:txBody>
          <a:bodyPr/>
          <a:lstStyle/>
          <a:p>
            <a:pPr>
              <a:defRPr/>
            </a:pPr>
            <a:fld id="{7624D940-A856-4BBF-BAF3-F93FD6E1554A}" type="slidenum">
              <a:rPr lang="en-US" smtClean="0"/>
              <a:pPr>
                <a:defRPr/>
              </a:pPr>
              <a:t>16</a:t>
            </a:fld>
            <a:endParaRPr lang="en-US" dirty="0"/>
          </a:p>
        </p:txBody>
      </p:sp>
    </p:spTree>
    <p:extLst>
      <p:ext uri="{BB962C8B-B14F-4D97-AF65-F5344CB8AC3E}">
        <p14:creationId xmlns:p14="http://schemas.microsoft.com/office/powerpoint/2010/main" val="132756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0E40-D8A6-4985-A532-BFFE805DD2A5}"/>
              </a:ext>
            </a:extLst>
          </p:cNvPr>
          <p:cNvSpPr>
            <a:spLocks noGrp="1"/>
          </p:cNvSpPr>
          <p:nvPr>
            <p:ph type="title"/>
          </p:nvPr>
        </p:nvSpPr>
        <p:spPr/>
        <p:txBody>
          <a:bodyPr/>
          <a:lstStyle/>
          <a:p>
            <a:r>
              <a:rPr lang="en-US" dirty="0"/>
              <a:t>Price Earnings Ratio</a:t>
            </a:r>
          </a:p>
        </p:txBody>
      </p:sp>
      <p:sp>
        <p:nvSpPr>
          <p:cNvPr id="3" name="Content Placeholder 2">
            <a:extLst>
              <a:ext uri="{FF2B5EF4-FFF2-40B4-BE49-F238E27FC236}">
                <a16:creationId xmlns:a16="http://schemas.microsoft.com/office/drawing/2014/main" id="{B50FFA5C-7A82-4BEE-8FBB-F5761286BFA5}"/>
              </a:ext>
            </a:extLst>
          </p:cNvPr>
          <p:cNvSpPr>
            <a:spLocks noGrp="1"/>
          </p:cNvSpPr>
          <p:nvPr>
            <p:ph idx="1"/>
          </p:nvPr>
        </p:nvSpPr>
        <p:spPr/>
        <p:txBody>
          <a:bodyPr/>
          <a:lstStyle/>
          <a:p>
            <a:r>
              <a:rPr lang="en-US" dirty="0"/>
              <a:t>Valuation and Return Tab</a:t>
            </a:r>
          </a:p>
          <a:p>
            <a:r>
              <a:rPr lang="en-US" dirty="0"/>
              <a:t>Section 3: Price Earnings History as an indicator of the future</a:t>
            </a:r>
          </a:p>
        </p:txBody>
      </p:sp>
      <p:sp>
        <p:nvSpPr>
          <p:cNvPr id="4" name="Slide Number Placeholder 3">
            <a:extLst>
              <a:ext uri="{FF2B5EF4-FFF2-40B4-BE49-F238E27FC236}">
                <a16:creationId xmlns:a16="http://schemas.microsoft.com/office/drawing/2014/main" id="{6BB3FB04-78DD-435E-8FD8-298CB4DF7C33}"/>
              </a:ext>
            </a:extLst>
          </p:cNvPr>
          <p:cNvSpPr>
            <a:spLocks noGrp="1"/>
          </p:cNvSpPr>
          <p:nvPr>
            <p:ph type="sldNum" sz="quarter" idx="11"/>
          </p:nvPr>
        </p:nvSpPr>
        <p:spPr/>
        <p:txBody>
          <a:bodyPr/>
          <a:lstStyle/>
          <a:p>
            <a:pPr>
              <a:defRPr/>
            </a:pPr>
            <a:fld id="{7624D940-A856-4BBF-BAF3-F93FD6E1554A}" type="slidenum">
              <a:rPr lang="en-US" smtClean="0"/>
              <a:pPr>
                <a:defRPr/>
              </a:pPr>
              <a:t>17</a:t>
            </a:fld>
            <a:endParaRPr lang="en-US" dirty="0"/>
          </a:p>
        </p:txBody>
      </p:sp>
      <p:pic>
        <p:nvPicPr>
          <p:cNvPr id="6" name="Picture 5" descr="Graphical user interface, table, Excel&#10;&#10;Description automatically generated">
            <a:extLst>
              <a:ext uri="{FF2B5EF4-FFF2-40B4-BE49-F238E27FC236}">
                <a16:creationId xmlns:a16="http://schemas.microsoft.com/office/drawing/2014/main" id="{D6E90424-26F4-47A7-AAB5-DE42B9CFD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070" y="3505200"/>
            <a:ext cx="2579860" cy="2209800"/>
          </a:xfrm>
          <a:prstGeom prst="rect">
            <a:avLst/>
          </a:prstGeom>
        </p:spPr>
      </p:pic>
    </p:spTree>
    <p:extLst>
      <p:ext uri="{BB962C8B-B14F-4D97-AF65-F5344CB8AC3E}">
        <p14:creationId xmlns:p14="http://schemas.microsoft.com/office/powerpoint/2010/main" val="88825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0E40-D8A6-4985-A532-BFFE805DD2A5}"/>
              </a:ext>
            </a:extLst>
          </p:cNvPr>
          <p:cNvSpPr>
            <a:spLocks noGrp="1"/>
          </p:cNvSpPr>
          <p:nvPr>
            <p:ph type="title"/>
          </p:nvPr>
        </p:nvSpPr>
        <p:spPr/>
        <p:txBody>
          <a:bodyPr/>
          <a:lstStyle/>
          <a:p>
            <a:r>
              <a:rPr lang="en-US" dirty="0"/>
              <a:t>Price Earnings Ratio</a:t>
            </a:r>
          </a:p>
        </p:txBody>
      </p:sp>
      <p:sp>
        <p:nvSpPr>
          <p:cNvPr id="3" name="Content Placeholder 2">
            <a:extLst>
              <a:ext uri="{FF2B5EF4-FFF2-40B4-BE49-F238E27FC236}">
                <a16:creationId xmlns:a16="http://schemas.microsoft.com/office/drawing/2014/main" id="{B50FFA5C-7A82-4BEE-8FBB-F5761286BFA5}"/>
              </a:ext>
            </a:extLst>
          </p:cNvPr>
          <p:cNvSpPr>
            <a:spLocks noGrp="1"/>
          </p:cNvSpPr>
          <p:nvPr>
            <p:ph idx="1"/>
          </p:nvPr>
        </p:nvSpPr>
        <p:spPr/>
        <p:txBody>
          <a:bodyPr/>
          <a:lstStyle/>
          <a:p>
            <a:r>
              <a:rPr lang="en-US" dirty="0"/>
              <a:t>Valuation and Return Tab</a:t>
            </a:r>
          </a:p>
          <a:p>
            <a:r>
              <a:rPr lang="en-US" dirty="0"/>
              <a:t>Show/Hide Price/Earnings Chart</a:t>
            </a:r>
          </a:p>
        </p:txBody>
      </p:sp>
      <p:sp>
        <p:nvSpPr>
          <p:cNvPr id="4" name="Slide Number Placeholder 3">
            <a:extLst>
              <a:ext uri="{FF2B5EF4-FFF2-40B4-BE49-F238E27FC236}">
                <a16:creationId xmlns:a16="http://schemas.microsoft.com/office/drawing/2014/main" id="{6BB3FB04-78DD-435E-8FD8-298CB4DF7C33}"/>
              </a:ext>
            </a:extLst>
          </p:cNvPr>
          <p:cNvSpPr>
            <a:spLocks noGrp="1"/>
          </p:cNvSpPr>
          <p:nvPr>
            <p:ph type="sldNum" sz="quarter" idx="11"/>
          </p:nvPr>
        </p:nvSpPr>
        <p:spPr/>
        <p:txBody>
          <a:bodyPr/>
          <a:lstStyle/>
          <a:p>
            <a:pPr>
              <a:defRPr/>
            </a:pPr>
            <a:fld id="{7624D940-A856-4BBF-BAF3-F93FD6E1554A}" type="slidenum">
              <a:rPr lang="en-US" smtClean="0"/>
              <a:pPr>
                <a:defRPr/>
              </a:pPr>
              <a:t>18</a:t>
            </a:fld>
            <a:endParaRPr lang="en-US" dirty="0"/>
          </a:p>
        </p:txBody>
      </p:sp>
      <p:pic>
        <p:nvPicPr>
          <p:cNvPr id="6" name="Picture 5">
            <a:extLst>
              <a:ext uri="{FF2B5EF4-FFF2-40B4-BE49-F238E27FC236}">
                <a16:creationId xmlns:a16="http://schemas.microsoft.com/office/drawing/2014/main" id="{D6E90424-26F4-47A7-AAB5-DE42B9CFD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7857" y="3124200"/>
            <a:ext cx="6228286" cy="2981427"/>
          </a:xfrm>
          <a:prstGeom prst="rect">
            <a:avLst/>
          </a:prstGeom>
        </p:spPr>
      </p:pic>
      <p:sp>
        <p:nvSpPr>
          <p:cNvPr id="7" name="Arrow: Down 6">
            <a:extLst>
              <a:ext uri="{FF2B5EF4-FFF2-40B4-BE49-F238E27FC236}">
                <a16:creationId xmlns:a16="http://schemas.microsoft.com/office/drawing/2014/main" id="{58D75EE6-5E07-4CC9-852C-1481B5BD8990}"/>
              </a:ext>
            </a:extLst>
          </p:cNvPr>
          <p:cNvSpPr/>
          <p:nvPr/>
        </p:nvSpPr>
        <p:spPr bwMode="auto">
          <a:xfrm rot="14493094">
            <a:off x="2240534" y="3034604"/>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63160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6CB-05AE-4F0B-8835-3CC1BC6FC5A2}"/>
              </a:ext>
            </a:extLst>
          </p:cNvPr>
          <p:cNvSpPr>
            <a:spLocks noGrp="1"/>
          </p:cNvSpPr>
          <p:nvPr>
            <p:ph type="title"/>
          </p:nvPr>
        </p:nvSpPr>
        <p:spPr/>
        <p:txBody>
          <a:bodyPr/>
          <a:lstStyle/>
          <a:p>
            <a:r>
              <a:rPr lang="en-US" dirty="0"/>
              <a:t>PE Ratio - Examples</a:t>
            </a:r>
          </a:p>
        </p:txBody>
      </p:sp>
      <p:sp>
        <p:nvSpPr>
          <p:cNvPr id="3" name="Content Placeholder 2">
            <a:extLst>
              <a:ext uri="{FF2B5EF4-FFF2-40B4-BE49-F238E27FC236}">
                <a16:creationId xmlns:a16="http://schemas.microsoft.com/office/drawing/2014/main" id="{F0096AFD-B5F5-4805-B35E-C8A4621972AC}"/>
              </a:ext>
            </a:extLst>
          </p:cNvPr>
          <p:cNvSpPr>
            <a:spLocks noGrp="1"/>
          </p:cNvSpPr>
          <p:nvPr>
            <p:ph idx="1"/>
          </p:nvPr>
        </p:nvSpPr>
        <p:spPr/>
        <p:txBody>
          <a:bodyPr/>
          <a:lstStyle/>
          <a:p>
            <a:r>
              <a:rPr lang="en-US" dirty="0"/>
              <a:t>Home Depot (NYSE: HD)</a:t>
            </a:r>
          </a:p>
          <a:p>
            <a:endParaRPr lang="en-US" dirty="0"/>
          </a:p>
          <a:p>
            <a:endParaRPr lang="en-US" dirty="0"/>
          </a:p>
          <a:p>
            <a:endParaRPr lang="en-US" dirty="0"/>
          </a:p>
          <a:p>
            <a:endParaRPr lang="en-US" dirty="0"/>
          </a:p>
          <a:p>
            <a:pPr lvl="1"/>
            <a:r>
              <a:rPr lang="en-US" dirty="0"/>
              <a:t>PE Ratio steady?</a:t>
            </a:r>
          </a:p>
        </p:txBody>
      </p:sp>
      <p:sp>
        <p:nvSpPr>
          <p:cNvPr id="4" name="Slide Number Placeholder 3">
            <a:extLst>
              <a:ext uri="{FF2B5EF4-FFF2-40B4-BE49-F238E27FC236}">
                <a16:creationId xmlns:a16="http://schemas.microsoft.com/office/drawing/2014/main" id="{85E7D162-831A-4067-BAEB-ACD0E16320DA}"/>
              </a:ext>
            </a:extLst>
          </p:cNvPr>
          <p:cNvSpPr>
            <a:spLocks noGrp="1"/>
          </p:cNvSpPr>
          <p:nvPr>
            <p:ph type="sldNum" sz="quarter" idx="11"/>
          </p:nvPr>
        </p:nvSpPr>
        <p:spPr/>
        <p:txBody>
          <a:bodyPr/>
          <a:lstStyle/>
          <a:p>
            <a:pPr>
              <a:defRPr/>
            </a:pPr>
            <a:fld id="{7624D940-A856-4BBF-BAF3-F93FD6E1554A}" type="slidenum">
              <a:rPr lang="en-US" smtClean="0"/>
              <a:pPr>
                <a:defRPr/>
              </a:pPr>
              <a:t>19</a:t>
            </a:fld>
            <a:endParaRPr lang="en-US" dirty="0"/>
          </a:p>
        </p:txBody>
      </p:sp>
      <p:pic>
        <p:nvPicPr>
          <p:cNvPr id="6" name="Picture 5" descr="Chart, line chart&#10;&#10;Description automatically generated">
            <a:extLst>
              <a:ext uri="{FF2B5EF4-FFF2-40B4-BE49-F238E27FC236}">
                <a16:creationId xmlns:a16="http://schemas.microsoft.com/office/drawing/2014/main" id="{70DAADB5-8343-4C84-8340-CC8C1C706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619" y="2362199"/>
            <a:ext cx="4918761" cy="2590801"/>
          </a:xfrm>
          <a:prstGeom prst="rect">
            <a:avLst/>
          </a:prstGeom>
        </p:spPr>
      </p:pic>
    </p:spTree>
    <p:extLst>
      <p:ext uri="{BB962C8B-B14F-4D97-AF65-F5344CB8AC3E}">
        <p14:creationId xmlns:p14="http://schemas.microsoft.com/office/powerpoint/2010/main" val="351874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defRPr/>
            </a:pPr>
            <a:fld id="{2E345962-EEF8-463E-BE9F-20E13DC6895F}" type="slidenum">
              <a:rPr lang="en-US" smtClean="0">
                <a:solidFill>
                  <a:schemeClr val="accent2"/>
                </a:solidFill>
              </a:rPr>
              <a:pPr>
                <a:defRPr/>
              </a:pPr>
              <a:t>2</a:t>
            </a:fld>
            <a:endParaRPr lang="en-US" dirty="0">
              <a:solidFill>
                <a:schemeClr val="accent2"/>
              </a:solidFill>
            </a:endParaRPr>
          </a:p>
        </p:txBody>
      </p:sp>
      <p:sp>
        <p:nvSpPr>
          <p:cNvPr id="8" name="Title 1"/>
          <p:cNvSpPr>
            <a:spLocks noGrp="1"/>
          </p:cNvSpPr>
          <p:nvPr>
            <p:ph type="title"/>
          </p:nvPr>
        </p:nvSpPr>
        <p:spPr>
          <a:xfrm>
            <a:off x="685800" y="381000"/>
            <a:ext cx="7772400" cy="838200"/>
          </a:xfrm>
        </p:spPr>
        <p:txBody>
          <a:bodyPr/>
          <a:lstStyle/>
          <a:p>
            <a:pPr algn="ctr"/>
            <a:r>
              <a:rPr lang="en-US" dirty="0"/>
              <a:t>Disclaimer</a:t>
            </a:r>
          </a:p>
        </p:txBody>
      </p:sp>
      <p:sp>
        <p:nvSpPr>
          <p:cNvPr id="9" name="Content Placeholder 2"/>
          <p:cNvSpPr>
            <a:spLocks noGrp="1"/>
          </p:cNvSpPr>
          <p:nvPr>
            <p:ph idx="1"/>
          </p:nvPr>
        </p:nvSpPr>
        <p:spPr>
          <a:xfrm>
            <a:off x="2819400" y="1143000"/>
            <a:ext cx="5943600" cy="5105400"/>
          </a:xfrm>
        </p:spPr>
        <p:txBody>
          <a:bodyPr/>
          <a:lstStyle/>
          <a:p>
            <a:pPr>
              <a:defRPr/>
            </a:pPr>
            <a:endParaRPr lang="en-US" sz="1800" dirty="0"/>
          </a:p>
          <a:p>
            <a:pPr>
              <a:defRPr/>
            </a:pPr>
            <a:r>
              <a:rPr lang="en-US" sz="18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800" baseline="30000" dirty="0"/>
              <a:t>TM</a:t>
            </a:r>
            <a:r>
              <a:rPr lang="en-US" sz="1800" dirty="0"/>
              <a:t> National Association of Investors Corporation (“BI”).  The views expressed are those of the instructors, commentators, guests and participants, as the case may be, and do not necessarily represent those of BetterInvesting</a:t>
            </a:r>
            <a:r>
              <a:rPr lang="en-US" sz="1800" baseline="30000" dirty="0"/>
              <a:t>TM</a:t>
            </a:r>
            <a:r>
              <a:rPr lang="en-US" sz="1800" dirty="0"/>
              <a:t>. Investors should conduct their own review and analysis of any company of interest before making an investment decision.</a:t>
            </a:r>
          </a:p>
        </p:txBody>
      </p:sp>
      <p:pic>
        <p:nvPicPr>
          <p:cNvPr id="6" name="Picture 5" descr="A close up of a logo&#10;&#10;Description automatically generated">
            <a:extLst>
              <a:ext uri="{FF2B5EF4-FFF2-40B4-BE49-F238E27FC236}">
                <a16:creationId xmlns:a16="http://schemas.microsoft.com/office/drawing/2014/main" id="{48DEBC74-4BDB-40F6-85E3-257F8D1B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74713"/>
            <a:ext cx="3951288" cy="3951288"/>
          </a:xfrm>
          <a:prstGeom prst="rect">
            <a:avLst/>
          </a:prstGeom>
          <a:noFill/>
        </p:spPr>
      </p:pic>
    </p:spTree>
    <p:extLst>
      <p:ext uri="{BB962C8B-B14F-4D97-AF65-F5344CB8AC3E}">
        <p14:creationId xmlns:p14="http://schemas.microsoft.com/office/powerpoint/2010/main" val="352563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6CB-05AE-4F0B-8835-3CC1BC6FC5A2}"/>
              </a:ext>
            </a:extLst>
          </p:cNvPr>
          <p:cNvSpPr>
            <a:spLocks noGrp="1"/>
          </p:cNvSpPr>
          <p:nvPr>
            <p:ph type="title"/>
          </p:nvPr>
        </p:nvSpPr>
        <p:spPr/>
        <p:txBody>
          <a:bodyPr/>
          <a:lstStyle/>
          <a:p>
            <a:r>
              <a:rPr lang="en-US" dirty="0"/>
              <a:t>PE Ratio - Examples</a:t>
            </a:r>
          </a:p>
        </p:txBody>
      </p:sp>
      <p:sp>
        <p:nvSpPr>
          <p:cNvPr id="3" name="Content Placeholder 2">
            <a:extLst>
              <a:ext uri="{FF2B5EF4-FFF2-40B4-BE49-F238E27FC236}">
                <a16:creationId xmlns:a16="http://schemas.microsoft.com/office/drawing/2014/main" id="{F0096AFD-B5F5-4805-B35E-C8A4621972AC}"/>
              </a:ext>
            </a:extLst>
          </p:cNvPr>
          <p:cNvSpPr>
            <a:spLocks noGrp="1"/>
          </p:cNvSpPr>
          <p:nvPr>
            <p:ph idx="1"/>
          </p:nvPr>
        </p:nvSpPr>
        <p:spPr/>
        <p:txBody>
          <a:bodyPr/>
          <a:lstStyle/>
          <a:p>
            <a:r>
              <a:rPr lang="en-US" dirty="0"/>
              <a:t>Home Depot (NYSE: HD)</a:t>
            </a:r>
          </a:p>
          <a:p>
            <a:endParaRPr lang="en-US" dirty="0"/>
          </a:p>
          <a:p>
            <a:endParaRPr lang="en-US" dirty="0"/>
          </a:p>
          <a:p>
            <a:endParaRPr lang="en-US" dirty="0"/>
          </a:p>
          <a:p>
            <a:endParaRPr lang="en-US" dirty="0"/>
          </a:p>
          <a:p>
            <a:pPr lvl="1"/>
            <a:r>
              <a:rPr lang="en-US" dirty="0"/>
              <a:t>Fairly steady over time</a:t>
            </a:r>
          </a:p>
        </p:txBody>
      </p:sp>
      <p:sp>
        <p:nvSpPr>
          <p:cNvPr id="4" name="Slide Number Placeholder 3">
            <a:extLst>
              <a:ext uri="{FF2B5EF4-FFF2-40B4-BE49-F238E27FC236}">
                <a16:creationId xmlns:a16="http://schemas.microsoft.com/office/drawing/2014/main" id="{DB17052E-F1FF-4B96-9A89-9FBC63E4E92D}"/>
              </a:ext>
            </a:extLst>
          </p:cNvPr>
          <p:cNvSpPr>
            <a:spLocks noGrp="1"/>
          </p:cNvSpPr>
          <p:nvPr>
            <p:ph type="sldNum" sz="quarter" idx="11"/>
          </p:nvPr>
        </p:nvSpPr>
        <p:spPr/>
        <p:txBody>
          <a:bodyPr/>
          <a:lstStyle/>
          <a:p>
            <a:pPr>
              <a:defRPr/>
            </a:pPr>
            <a:fld id="{7624D940-A856-4BBF-BAF3-F93FD6E1554A}" type="slidenum">
              <a:rPr lang="en-US" smtClean="0"/>
              <a:pPr>
                <a:defRPr/>
              </a:pPr>
              <a:t>20</a:t>
            </a:fld>
            <a:endParaRPr lang="en-US" dirty="0"/>
          </a:p>
        </p:txBody>
      </p:sp>
      <p:pic>
        <p:nvPicPr>
          <p:cNvPr id="6" name="Picture 5" descr="Chart, line chart&#10;&#10;Description automatically generated">
            <a:extLst>
              <a:ext uri="{FF2B5EF4-FFF2-40B4-BE49-F238E27FC236}">
                <a16:creationId xmlns:a16="http://schemas.microsoft.com/office/drawing/2014/main" id="{726FBBDC-DFE7-4BDF-9D6C-ACC9950B7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988" y="2421138"/>
            <a:ext cx="3932860" cy="2439295"/>
          </a:xfrm>
          <a:prstGeom prst="rect">
            <a:avLst/>
          </a:prstGeom>
        </p:spPr>
      </p:pic>
      <p:pic>
        <p:nvPicPr>
          <p:cNvPr id="8" name="Picture 7" descr="Table&#10;&#10;Description automatically generated">
            <a:extLst>
              <a:ext uri="{FF2B5EF4-FFF2-40B4-BE49-F238E27FC236}">
                <a16:creationId xmlns:a16="http://schemas.microsoft.com/office/drawing/2014/main" id="{61609E05-18E2-4F20-ABF7-3E2E4B731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21138"/>
            <a:ext cx="2438400" cy="2456556"/>
          </a:xfrm>
          <a:prstGeom prst="rect">
            <a:avLst/>
          </a:prstGeom>
        </p:spPr>
      </p:pic>
    </p:spTree>
    <p:extLst>
      <p:ext uri="{BB962C8B-B14F-4D97-AF65-F5344CB8AC3E}">
        <p14:creationId xmlns:p14="http://schemas.microsoft.com/office/powerpoint/2010/main" val="114168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6CB-05AE-4F0B-8835-3CC1BC6FC5A2}"/>
              </a:ext>
            </a:extLst>
          </p:cNvPr>
          <p:cNvSpPr>
            <a:spLocks noGrp="1"/>
          </p:cNvSpPr>
          <p:nvPr>
            <p:ph type="title"/>
          </p:nvPr>
        </p:nvSpPr>
        <p:spPr/>
        <p:txBody>
          <a:bodyPr/>
          <a:lstStyle/>
          <a:p>
            <a:r>
              <a:rPr lang="en-US" dirty="0"/>
              <a:t>PE Ratio - Examples</a:t>
            </a:r>
          </a:p>
        </p:txBody>
      </p:sp>
      <p:sp>
        <p:nvSpPr>
          <p:cNvPr id="3" name="Content Placeholder 2">
            <a:extLst>
              <a:ext uri="{FF2B5EF4-FFF2-40B4-BE49-F238E27FC236}">
                <a16:creationId xmlns:a16="http://schemas.microsoft.com/office/drawing/2014/main" id="{F0096AFD-B5F5-4805-B35E-C8A4621972AC}"/>
              </a:ext>
            </a:extLst>
          </p:cNvPr>
          <p:cNvSpPr>
            <a:spLocks noGrp="1"/>
          </p:cNvSpPr>
          <p:nvPr>
            <p:ph idx="1"/>
          </p:nvPr>
        </p:nvSpPr>
        <p:spPr/>
        <p:txBody>
          <a:bodyPr/>
          <a:lstStyle/>
          <a:p>
            <a:r>
              <a:rPr lang="en-US" dirty="0"/>
              <a:t>Costco Wholesale (Nasdaq: COST)</a:t>
            </a:r>
          </a:p>
          <a:p>
            <a:endParaRPr lang="en-US" dirty="0"/>
          </a:p>
          <a:p>
            <a:endParaRPr lang="en-US" dirty="0"/>
          </a:p>
          <a:p>
            <a:endParaRPr lang="en-US" dirty="0"/>
          </a:p>
          <a:p>
            <a:endParaRPr lang="en-US" dirty="0"/>
          </a:p>
          <a:p>
            <a:pPr lvl="1"/>
            <a:r>
              <a:rPr lang="en-US" dirty="0"/>
              <a:t>PE Ratio rising?</a:t>
            </a:r>
          </a:p>
        </p:txBody>
      </p:sp>
      <p:sp>
        <p:nvSpPr>
          <p:cNvPr id="4" name="Slide Number Placeholder 3">
            <a:extLst>
              <a:ext uri="{FF2B5EF4-FFF2-40B4-BE49-F238E27FC236}">
                <a16:creationId xmlns:a16="http://schemas.microsoft.com/office/drawing/2014/main" id="{85E7D162-831A-4067-BAEB-ACD0E16320DA}"/>
              </a:ext>
            </a:extLst>
          </p:cNvPr>
          <p:cNvSpPr>
            <a:spLocks noGrp="1"/>
          </p:cNvSpPr>
          <p:nvPr>
            <p:ph type="sldNum" sz="quarter" idx="11"/>
          </p:nvPr>
        </p:nvSpPr>
        <p:spPr/>
        <p:txBody>
          <a:bodyPr/>
          <a:lstStyle/>
          <a:p>
            <a:pPr>
              <a:defRPr/>
            </a:pPr>
            <a:fld id="{7624D940-A856-4BBF-BAF3-F93FD6E1554A}" type="slidenum">
              <a:rPr lang="en-US" smtClean="0"/>
              <a:pPr>
                <a:defRPr/>
              </a:pPr>
              <a:t>21</a:t>
            </a:fld>
            <a:endParaRPr lang="en-US" dirty="0"/>
          </a:p>
        </p:txBody>
      </p:sp>
      <p:pic>
        <p:nvPicPr>
          <p:cNvPr id="6" name="Picture 5">
            <a:extLst>
              <a:ext uri="{FF2B5EF4-FFF2-40B4-BE49-F238E27FC236}">
                <a16:creationId xmlns:a16="http://schemas.microsoft.com/office/drawing/2014/main" id="{70DAADB5-8343-4C84-8340-CC8C1C706BBF}"/>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1981200" y="2362199"/>
            <a:ext cx="4919472" cy="2534274"/>
          </a:xfrm>
          <a:prstGeom prst="rect">
            <a:avLst/>
          </a:prstGeom>
        </p:spPr>
      </p:pic>
    </p:spTree>
    <p:extLst>
      <p:ext uri="{BB962C8B-B14F-4D97-AF65-F5344CB8AC3E}">
        <p14:creationId xmlns:p14="http://schemas.microsoft.com/office/powerpoint/2010/main" val="158578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6CB-05AE-4F0B-8835-3CC1BC6FC5A2}"/>
              </a:ext>
            </a:extLst>
          </p:cNvPr>
          <p:cNvSpPr>
            <a:spLocks noGrp="1"/>
          </p:cNvSpPr>
          <p:nvPr>
            <p:ph type="title"/>
          </p:nvPr>
        </p:nvSpPr>
        <p:spPr/>
        <p:txBody>
          <a:bodyPr/>
          <a:lstStyle/>
          <a:p>
            <a:r>
              <a:rPr lang="en-US" dirty="0"/>
              <a:t>PE Ratio - Examples</a:t>
            </a:r>
          </a:p>
        </p:txBody>
      </p:sp>
      <p:sp>
        <p:nvSpPr>
          <p:cNvPr id="3" name="Content Placeholder 2">
            <a:extLst>
              <a:ext uri="{FF2B5EF4-FFF2-40B4-BE49-F238E27FC236}">
                <a16:creationId xmlns:a16="http://schemas.microsoft.com/office/drawing/2014/main" id="{F0096AFD-B5F5-4805-B35E-C8A4621972AC}"/>
              </a:ext>
            </a:extLst>
          </p:cNvPr>
          <p:cNvSpPr>
            <a:spLocks noGrp="1"/>
          </p:cNvSpPr>
          <p:nvPr>
            <p:ph idx="1"/>
          </p:nvPr>
        </p:nvSpPr>
        <p:spPr/>
        <p:txBody>
          <a:bodyPr/>
          <a:lstStyle/>
          <a:p>
            <a:r>
              <a:rPr lang="en-US" dirty="0"/>
              <a:t>Costco Wholesale (Nasdaq: COST)</a:t>
            </a:r>
          </a:p>
          <a:p>
            <a:endParaRPr lang="en-US" dirty="0"/>
          </a:p>
          <a:p>
            <a:endParaRPr lang="en-US" dirty="0"/>
          </a:p>
          <a:p>
            <a:endParaRPr lang="en-US" dirty="0"/>
          </a:p>
          <a:p>
            <a:endParaRPr lang="en-US" dirty="0"/>
          </a:p>
          <a:p>
            <a:pPr lvl="1"/>
            <a:r>
              <a:rPr lang="en-US" dirty="0"/>
              <a:t>Increasing over time</a:t>
            </a:r>
          </a:p>
        </p:txBody>
      </p:sp>
      <p:sp>
        <p:nvSpPr>
          <p:cNvPr id="4" name="Slide Number Placeholder 3">
            <a:extLst>
              <a:ext uri="{FF2B5EF4-FFF2-40B4-BE49-F238E27FC236}">
                <a16:creationId xmlns:a16="http://schemas.microsoft.com/office/drawing/2014/main" id="{DB17052E-F1FF-4B96-9A89-9FBC63E4E92D}"/>
              </a:ext>
            </a:extLst>
          </p:cNvPr>
          <p:cNvSpPr>
            <a:spLocks noGrp="1"/>
          </p:cNvSpPr>
          <p:nvPr>
            <p:ph type="sldNum" sz="quarter" idx="11"/>
          </p:nvPr>
        </p:nvSpPr>
        <p:spPr/>
        <p:txBody>
          <a:bodyPr/>
          <a:lstStyle/>
          <a:p>
            <a:pPr>
              <a:defRPr/>
            </a:pPr>
            <a:fld id="{7624D940-A856-4BBF-BAF3-F93FD6E1554A}" type="slidenum">
              <a:rPr lang="en-US" smtClean="0"/>
              <a:pPr>
                <a:defRPr/>
              </a:pPr>
              <a:t>22</a:t>
            </a:fld>
            <a:endParaRPr lang="en-US" dirty="0"/>
          </a:p>
        </p:txBody>
      </p:sp>
      <p:pic>
        <p:nvPicPr>
          <p:cNvPr id="6" name="Picture 5">
            <a:extLst>
              <a:ext uri="{FF2B5EF4-FFF2-40B4-BE49-F238E27FC236}">
                <a16:creationId xmlns:a16="http://schemas.microsoft.com/office/drawing/2014/main" id="{726FBBDC-DFE7-4BDF-9D6C-ACC9950B7D98}"/>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4581144" y="2421137"/>
            <a:ext cx="3931920" cy="2441448"/>
          </a:xfrm>
          <a:prstGeom prst="rect">
            <a:avLst/>
          </a:prstGeom>
        </p:spPr>
      </p:pic>
      <p:pic>
        <p:nvPicPr>
          <p:cNvPr id="8" name="Picture 7">
            <a:extLst>
              <a:ext uri="{FF2B5EF4-FFF2-40B4-BE49-F238E27FC236}">
                <a16:creationId xmlns:a16="http://schemas.microsoft.com/office/drawing/2014/main" id="{61609E05-18E2-4F20-ABF7-3E2E4B731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6400" y="2440636"/>
            <a:ext cx="2438400" cy="2417559"/>
          </a:xfrm>
          <a:prstGeom prst="rect">
            <a:avLst/>
          </a:prstGeom>
        </p:spPr>
      </p:pic>
    </p:spTree>
    <p:extLst>
      <p:ext uri="{BB962C8B-B14F-4D97-AF65-F5344CB8AC3E}">
        <p14:creationId xmlns:p14="http://schemas.microsoft.com/office/powerpoint/2010/main" val="142789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6CB-05AE-4F0B-8835-3CC1BC6FC5A2}"/>
              </a:ext>
            </a:extLst>
          </p:cNvPr>
          <p:cNvSpPr>
            <a:spLocks noGrp="1"/>
          </p:cNvSpPr>
          <p:nvPr>
            <p:ph type="title"/>
          </p:nvPr>
        </p:nvSpPr>
        <p:spPr/>
        <p:txBody>
          <a:bodyPr/>
          <a:lstStyle/>
          <a:p>
            <a:r>
              <a:rPr lang="en-US" dirty="0"/>
              <a:t>PE Ratio - Examples</a:t>
            </a:r>
          </a:p>
        </p:txBody>
      </p:sp>
      <p:sp>
        <p:nvSpPr>
          <p:cNvPr id="3" name="Content Placeholder 2">
            <a:extLst>
              <a:ext uri="{FF2B5EF4-FFF2-40B4-BE49-F238E27FC236}">
                <a16:creationId xmlns:a16="http://schemas.microsoft.com/office/drawing/2014/main" id="{F0096AFD-B5F5-4805-B35E-C8A4621972AC}"/>
              </a:ext>
            </a:extLst>
          </p:cNvPr>
          <p:cNvSpPr>
            <a:spLocks noGrp="1"/>
          </p:cNvSpPr>
          <p:nvPr>
            <p:ph idx="1"/>
          </p:nvPr>
        </p:nvSpPr>
        <p:spPr/>
        <p:txBody>
          <a:bodyPr/>
          <a:lstStyle/>
          <a:p>
            <a:r>
              <a:rPr lang="en-US" dirty="0"/>
              <a:t>Johnson &amp; Johnson (NYSE: JNJ)</a:t>
            </a:r>
          </a:p>
          <a:p>
            <a:endParaRPr lang="en-US" dirty="0"/>
          </a:p>
          <a:p>
            <a:endParaRPr lang="en-US" dirty="0"/>
          </a:p>
          <a:p>
            <a:endParaRPr lang="en-US" dirty="0"/>
          </a:p>
          <a:p>
            <a:endParaRPr lang="en-US" dirty="0"/>
          </a:p>
          <a:p>
            <a:pPr lvl="1"/>
            <a:r>
              <a:rPr lang="en-US" dirty="0"/>
              <a:t>Flat earnings, rising PEs</a:t>
            </a:r>
          </a:p>
        </p:txBody>
      </p:sp>
      <p:sp>
        <p:nvSpPr>
          <p:cNvPr id="4" name="Slide Number Placeholder 3">
            <a:extLst>
              <a:ext uri="{FF2B5EF4-FFF2-40B4-BE49-F238E27FC236}">
                <a16:creationId xmlns:a16="http://schemas.microsoft.com/office/drawing/2014/main" id="{85E7D162-831A-4067-BAEB-ACD0E16320DA}"/>
              </a:ext>
            </a:extLst>
          </p:cNvPr>
          <p:cNvSpPr>
            <a:spLocks noGrp="1"/>
          </p:cNvSpPr>
          <p:nvPr>
            <p:ph type="sldNum" sz="quarter" idx="11"/>
          </p:nvPr>
        </p:nvSpPr>
        <p:spPr/>
        <p:txBody>
          <a:bodyPr/>
          <a:lstStyle/>
          <a:p>
            <a:pPr>
              <a:defRPr/>
            </a:pPr>
            <a:fld id="{7624D940-A856-4BBF-BAF3-F93FD6E1554A}" type="slidenum">
              <a:rPr lang="en-US" smtClean="0"/>
              <a:pPr>
                <a:defRPr/>
              </a:pPr>
              <a:t>23</a:t>
            </a:fld>
            <a:endParaRPr lang="en-US" dirty="0"/>
          </a:p>
        </p:txBody>
      </p:sp>
      <p:pic>
        <p:nvPicPr>
          <p:cNvPr id="6" name="Picture 5">
            <a:extLst>
              <a:ext uri="{FF2B5EF4-FFF2-40B4-BE49-F238E27FC236}">
                <a16:creationId xmlns:a16="http://schemas.microsoft.com/office/drawing/2014/main" id="{70DAADB5-8343-4C84-8340-CC8C1C706BBF}"/>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984248" y="2362199"/>
            <a:ext cx="4919472" cy="2532888"/>
          </a:xfrm>
          <a:prstGeom prst="rect">
            <a:avLst/>
          </a:prstGeom>
        </p:spPr>
      </p:pic>
    </p:spTree>
    <p:extLst>
      <p:ext uri="{BB962C8B-B14F-4D97-AF65-F5344CB8AC3E}">
        <p14:creationId xmlns:p14="http://schemas.microsoft.com/office/powerpoint/2010/main" val="101488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6CB-05AE-4F0B-8835-3CC1BC6FC5A2}"/>
              </a:ext>
            </a:extLst>
          </p:cNvPr>
          <p:cNvSpPr>
            <a:spLocks noGrp="1"/>
          </p:cNvSpPr>
          <p:nvPr>
            <p:ph type="title"/>
          </p:nvPr>
        </p:nvSpPr>
        <p:spPr/>
        <p:txBody>
          <a:bodyPr/>
          <a:lstStyle/>
          <a:p>
            <a:r>
              <a:rPr lang="en-US" dirty="0"/>
              <a:t>PE Ratio - Examples</a:t>
            </a:r>
          </a:p>
        </p:txBody>
      </p:sp>
      <p:sp>
        <p:nvSpPr>
          <p:cNvPr id="3" name="Content Placeholder 2">
            <a:extLst>
              <a:ext uri="{FF2B5EF4-FFF2-40B4-BE49-F238E27FC236}">
                <a16:creationId xmlns:a16="http://schemas.microsoft.com/office/drawing/2014/main" id="{F0096AFD-B5F5-4805-B35E-C8A4621972AC}"/>
              </a:ext>
            </a:extLst>
          </p:cNvPr>
          <p:cNvSpPr>
            <a:spLocks noGrp="1"/>
          </p:cNvSpPr>
          <p:nvPr>
            <p:ph idx="1"/>
          </p:nvPr>
        </p:nvSpPr>
        <p:spPr/>
        <p:txBody>
          <a:bodyPr/>
          <a:lstStyle/>
          <a:p>
            <a:r>
              <a:rPr lang="en-US" dirty="0"/>
              <a:t>Johnson &amp; Johnson (NYSE: JNJ)</a:t>
            </a:r>
          </a:p>
          <a:p>
            <a:endParaRPr lang="en-US" dirty="0"/>
          </a:p>
          <a:p>
            <a:endParaRPr lang="en-US" dirty="0"/>
          </a:p>
          <a:p>
            <a:endParaRPr lang="en-US" dirty="0"/>
          </a:p>
          <a:p>
            <a:endParaRPr lang="en-US" dirty="0"/>
          </a:p>
          <a:p>
            <a:pPr lvl="1"/>
            <a:r>
              <a:rPr lang="en-US" dirty="0"/>
              <a:t>Rising PEs!</a:t>
            </a:r>
          </a:p>
        </p:txBody>
      </p:sp>
      <p:sp>
        <p:nvSpPr>
          <p:cNvPr id="4" name="Slide Number Placeholder 3">
            <a:extLst>
              <a:ext uri="{FF2B5EF4-FFF2-40B4-BE49-F238E27FC236}">
                <a16:creationId xmlns:a16="http://schemas.microsoft.com/office/drawing/2014/main" id="{DB17052E-F1FF-4B96-9A89-9FBC63E4E92D}"/>
              </a:ext>
            </a:extLst>
          </p:cNvPr>
          <p:cNvSpPr>
            <a:spLocks noGrp="1"/>
          </p:cNvSpPr>
          <p:nvPr>
            <p:ph type="sldNum" sz="quarter" idx="11"/>
          </p:nvPr>
        </p:nvSpPr>
        <p:spPr/>
        <p:txBody>
          <a:bodyPr/>
          <a:lstStyle/>
          <a:p>
            <a:pPr>
              <a:defRPr/>
            </a:pPr>
            <a:fld id="{7624D940-A856-4BBF-BAF3-F93FD6E1554A}" type="slidenum">
              <a:rPr lang="en-US" smtClean="0"/>
              <a:pPr>
                <a:defRPr/>
              </a:pPr>
              <a:t>24</a:t>
            </a:fld>
            <a:endParaRPr lang="en-US" dirty="0"/>
          </a:p>
        </p:txBody>
      </p:sp>
      <p:pic>
        <p:nvPicPr>
          <p:cNvPr id="6" name="Picture 5">
            <a:extLst>
              <a:ext uri="{FF2B5EF4-FFF2-40B4-BE49-F238E27FC236}">
                <a16:creationId xmlns:a16="http://schemas.microsoft.com/office/drawing/2014/main" id="{726FBBDC-DFE7-4BDF-9D6C-ACC9950B7D98}"/>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4581144" y="2421138"/>
            <a:ext cx="3931920" cy="2439295"/>
          </a:xfrm>
          <a:prstGeom prst="rect">
            <a:avLst/>
          </a:prstGeom>
        </p:spPr>
      </p:pic>
      <p:pic>
        <p:nvPicPr>
          <p:cNvPr id="8" name="Picture 7">
            <a:extLst>
              <a:ext uri="{FF2B5EF4-FFF2-40B4-BE49-F238E27FC236}">
                <a16:creationId xmlns:a16="http://schemas.microsoft.com/office/drawing/2014/main" id="{61609E05-18E2-4F20-ABF7-3E2E4B731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7827" y="2421138"/>
            <a:ext cx="2415545" cy="2456556"/>
          </a:xfrm>
          <a:prstGeom prst="rect">
            <a:avLst/>
          </a:prstGeom>
        </p:spPr>
      </p:pic>
    </p:spTree>
    <p:extLst>
      <p:ext uri="{BB962C8B-B14F-4D97-AF65-F5344CB8AC3E}">
        <p14:creationId xmlns:p14="http://schemas.microsoft.com/office/powerpoint/2010/main" val="89302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3CA7-D87C-4E10-820F-E829437AA490}"/>
              </a:ext>
            </a:extLst>
          </p:cNvPr>
          <p:cNvSpPr>
            <a:spLocks noGrp="1"/>
          </p:cNvSpPr>
          <p:nvPr>
            <p:ph type="title"/>
          </p:nvPr>
        </p:nvSpPr>
        <p:spPr/>
        <p:txBody>
          <a:bodyPr/>
          <a:lstStyle/>
          <a:p>
            <a:r>
              <a:rPr lang="en-US" dirty="0"/>
              <a:t>Growth Rates</a:t>
            </a:r>
          </a:p>
        </p:txBody>
      </p:sp>
      <p:sp>
        <p:nvSpPr>
          <p:cNvPr id="3" name="Content Placeholder 2">
            <a:extLst>
              <a:ext uri="{FF2B5EF4-FFF2-40B4-BE49-F238E27FC236}">
                <a16:creationId xmlns:a16="http://schemas.microsoft.com/office/drawing/2014/main" id="{EB62ACE2-6B77-4D51-8C88-D0CC5B1DD50B}"/>
              </a:ext>
            </a:extLst>
          </p:cNvPr>
          <p:cNvSpPr>
            <a:spLocks noGrp="1"/>
          </p:cNvSpPr>
          <p:nvPr>
            <p:ph idx="1"/>
          </p:nvPr>
        </p:nvSpPr>
        <p:spPr/>
        <p:txBody>
          <a:bodyPr/>
          <a:lstStyle/>
          <a:p>
            <a:r>
              <a:rPr lang="en-US" dirty="0"/>
              <a:t>View Historical Growth</a:t>
            </a:r>
          </a:p>
          <a:p>
            <a:pPr lvl="1"/>
            <a:r>
              <a:rPr lang="en-US" dirty="0"/>
              <a:t>Within the Fundamental Company Data box</a:t>
            </a:r>
          </a:p>
          <a:p>
            <a:pPr lvl="1"/>
            <a:r>
              <a:rPr lang="en-US" dirty="0"/>
              <a:t>Click on Forecast (%) EPS</a:t>
            </a:r>
          </a:p>
        </p:txBody>
      </p:sp>
      <p:sp>
        <p:nvSpPr>
          <p:cNvPr id="4" name="Slide Number Placeholder 3">
            <a:extLst>
              <a:ext uri="{FF2B5EF4-FFF2-40B4-BE49-F238E27FC236}">
                <a16:creationId xmlns:a16="http://schemas.microsoft.com/office/drawing/2014/main" id="{A889E11D-4029-4BA9-8D24-D6A0EC5B206A}"/>
              </a:ext>
            </a:extLst>
          </p:cNvPr>
          <p:cNvSpPr>
            <a:spLocks noGrp="1"/>
          </p:cNvSpPr>
          <p:nvPr>
            <p:ph type="sldNum" sz="quarter" idx="11"/>
          </p:nvPr>
        </p:nvSpPr>
        <p:spPr/>
        <p:txBody>
          <a:bodyPr/>
          <a:lstStyle/>
          <a:p>
            <a:pPr>
              <a:defRPr/>
            </a:pPr>
            <a:fld id="{7624D940-A856-4BBF-BAF3-F93FD6E1554A}" type="slidenum">
              <a:rPr lang="en-US" smtClean="0"/>
              <a:pPr>
                <a:defRPr/>
              </a:pPr>
              <a:t>25</a:t>
            </a:fld>
            <a:endParaRPr lang="en-US" dirty="0"/>
          </a:p>
        </p:txBody>
      </p:sp>
      <p:pic>
        <p:nvPicPr>
          <p:cNvPr id="6" name="Picture 5" descr="Table&#10;&#10;Description automatically generated">
            <a:extLst>
              <a:ext uri="{FF2B5EF4-FFF2-40B4-BE49-F238E27FC236}">
                <a16:creationId xmlns:a16="http://schemas.microsoft.com/office/drawing/2014/main" id="{2BEAEC32-AAA4-426C-A2E4-F21256341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28" y="4191000"/>
            <a:ext cx="6834943" cy="1295400"/>
          </a:xfrm>
          <a:prstGeom prst="rect">
            <a:avLst/>
          </a:prstGeom>
        </p:spPr>
      </p:pic>
      <p:sp>
        <p:nvSpPr>
          <p:cNvPr id="7" name="Arrow: Down 6">
            <a:extLst>
              <a:ext uri="{FF2B5EF4-FFF2-40B4-BE49-F238E27FC236}">
                <a16:creationId xmlns:a16="http://schemas.microsoft.com/office/drawing/2014/main" id="{D5D61B74-102D-4E9D-8CBB-A0DE4FF39896}"/>
              </a:ext>
            </a:extLst>
          </p:cNvPr>
          <p:cNvSpPr/>
          <p:nvPr/>
        </p:nvSpPr>
        <p:spPr bwMode="auto">
          <a:xfrm rot="3734534">
            <a:off x="7038172" y="4176505"/>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25271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3CA7-D87C-4E10-820F-E829437AA490}"/>
              </a:ext>
            </a:extLst>
          </p:cNvPr>
          <p:cNvSpPr>
            <a:spLocks noGrp="1"/>
          </p:cNvSpPr>
          <p:nvPr>
            <p:ph type="title"/>
          </p:nvPr>
        </p:nvSpPr>
        <p:spPr/>
        <p:txBody>
          <a:bodyPr/>
          <a:lstStyle/>
          <a:p>
            <a:r>
              <a:rPr lang="en-US" dirty="0"/>
              <a:t>Growth Rates</a:t>
            </a:r>
          </a:p>
        </p:txBody>
      </p:sp>
      <p:sp>
        <p:nvSpPr>
          <p:cNvPr id="3" name="Content Placeholder 2">
            <a:extLst>
              <a:ext uri="{FF2B5EF4-FFF2-40B4-BE49-F238E27FC236}">
                <a16:creationId xmlns:a16="http://schemas.microsoft.com/office/drawing/2014/main" id="{EB62ACE2-6B77-4D51-8C88-D0CC5B1DD50B}"/>
              </a:ext>
            </a:extLst>
          </p:cNvPr>
          <p:cNvSpPr>
            <a:spLocks noGrp="1"/>
          </p:cNvSpPr>
          <p:nvPr>
            <p:ph idx="1"/>
          </p:nvPr>
        </p:nvSpPr>
        <p:spPr>
          <a:xfrm>
            <a:off x="685800" y="1752600"/>
            <a:ext cx="5943600" cy="3962400"/>
          </a:xfrm>
        </p:spPr>
        <p:txBody>
          <a:bodyPr/>
          <a:lstStyle/>
          <a:p>
            <a:r>
              <a:rPr lang="en-US" dirty="0"/>
              <a:t>View Historical Growth</a:t>
            </a:r>
          </a:p>
          <a:p>
            <a:pPr lvl="1"/>
            <a:r>
              <a:rPr lang="en-US" dirty="0"/>
              <a:t>Historical Data on the right</a:t>
            </a:r>
          </a:p>
          <a:p>
            <a:pPr lvl="1"/>
            <a:r>
              <a:rPr lang="en-US" dirty="0"/>
              <a:t>Click on EPS Growth Trend</a:t>
            </a:r>
          </a:p>
          <a:p>
            <a:pPr lvl="1"/>
            <a:r>
              <a:rPr lang="en-US" dirty="0"/>
              <a:t>Down does not mean negative!</a:t>
            </a:r>
          </a:p>
        </p:txBody>
      </p:sp>
      <p:sp>
        <p:nvSpPr>
          <p:cNvPr id="4" name="Slide Number Placeholder 3">
            <a:extLst>
              <a:ext uri="{FF2B5EF4-FFF2-40B4-BE49-F238E27FC236}">
                <a16:creationId xmlns:a16="http://schemas.microsoft.com/office/drawing/2014/main" id="{A889E11D-4029-4BA9-8D24-D6A0EC5B206A}"/>
              </a:ext>
            </a:extLst>
          </p:cNvPr>
          <p:cNvSpPr>
            <a:spLocks noGrp="1"/>
          </p:cNvSpPr>
          <p:nvPr>
            <p:ph type="sldNum" sz="quarter" idx="11"/>
          </p:nvPr>
        </p:nvSpPr>
        <p:spPr/>
        <p:txBody>
          <a:bodyPr/>
          <a:lstStyle/>
          <a:p>
            <a:pPr>
              <a:defRPr/>
            </a:pPr>
            <a:fld id="{7624D940-A856-4BBF-BAF3-F93FD6E1554A}" type="slidenum">
              <a:rPr lang="en-US" smtClean="0"/>
              <a:pPr>
                <a:defRPr/>
              </a:pPr>
              <a:t>26</a:t>
            </a:fld>
            <a:endParaRPr lang="en-US" dirty="0"/>
          </a:p>
        </p:txBody>
      </p:sp>
      <p:pic>
        <p:nvPicPr>
          <p:cNvPr id="6" name="Picture 5" descr="Table&#10;&#10;Description automatically generated">
            <a:extLst>
              <a:ext uri="{FF2B5EF4-FFF2-40B4-BE49-F238E27FC236}">
                <a16:creationId xmlns:a16="http://schemas.microsoft.com/office/drawing/2014/main" id="{89515EA1-45E6-4F00-A324-5504A0AC8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282" y="1609725"/>
            <a:ext cx="1713918" cy="4181475"/>
          </a:xfrm>
          <a:prstGeom prst="rect">
            <a:avLst/>
          </a:prstGeom>
        </p:spPr>
      </p:pic>
      <p:sp>
        <p:nvSpPr>
          <p:cNvPr id="7" name="Arrow: Down 6">
            <a:extLst>
              <a:ext uri="{FF2B5EF4-FFF2-40B4-BE49-F238E27FC236}">
                <a16:creationId xmlns:a16="http://schemas.microsoft.com/office/drawing/2014/main" id="{94B77FBA-0BA0-439A-BF26-0B5393460EFC}"/>
              </a:ext>
            </a:extLst>
          </p:cNvPr>
          <p:cNvSpPr/>
          <p:nvPr/>
        </p:nvSpPr>
        <p:spPr bwMode="auto">
          <a:xfrm rot="19114451">
            <a:off x="5935026" y="4643549"/>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417111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6303-A892-4831-8F6E-C13FB6653519}"/>
              </a:ext>
            </a:extLst>
          </p:cNvPr>
          <p:cNvSpPr>
            <a:spLocks noGrp="1"/>
          </p:cNvSpPr>
          <p:nvPr>
            <p:ph type="title"/>
          </p:nvPr>
        </p:nvSpPr>
        <p:spPr/>
        <p:txBody>
          <a:bodyPr/>
          <a:lstStyle/>
          <a:p>
            <a:r>
              <a:rPr lang="en-US" dirty="0"/>
              <a:t>Growth Rates</a:t>
            </a:r>
          </a:p>
        </p:txBody>
      </p:sp>
      <p:sp>
        <p:nvSpPr>
          <p:cNvPr id="3" name="Content Placeholder 2">
            <a:extLst>
              <a:ext uri="{FF2B5EF4-FFF2-40B4-BE49-F238E27FC236}">
                <a16:creationId xmlns:a16="http://schemas.microsoft.com/office/drawing/2014/main" id="{ACFAEDA4-535B-434A-9509-AC3CF02BEC9D}"/>
              </a:ext>
            </a:extLst>
          </p:cNvPr>
          <p:cNvSpPr>
            <a:spLocks noGrp="1"/>
          </p:cNvSpPr>
          <p:nvPr>
            <p:ph idx="1"/>
          </p:nvPr>
        </p:nvSpPr>
        <p:spPr>
          <a:xfrm>
            <a:off x="685800" y="1752600"/>
            <a:ext cx="7924800" cy="3962400"/>
          </a:xfrm>
        </p:spPr>
        <p:txBody>
          <a:bodyPr/>
          <a:lstStyle/>
          <a:p>
            <a:r>
              <a:rPr lang="en-US" dirty="0"/>
              <a:t>Use Quarterly Trend Analysis</a:t>
            </a:r>
          </a:p>
          <a:p>
            <a:pPr lvl="1"/>
            <a:r>
              <a:rPr lang="en-US" dirty="0"/>
              <a:t>Quarterly Data Tab</a:t>
            </a:r>
          </a:p>
          <a:p>
            <a:pPr lvl="1"/>
            <a:r>
              <a:rPr lang="en-US" dirty="0"/>
              <a:t>Select Data Type – Trailing 4 Quarters</a:t>
            </a:r>
          </a:p>
        </p:txBody>
      </p:sp>
      <p:sp>
        <p:nvSpPr>
          <p:cNvPr id="4" name="Slide Number Placeholder 3">
            <a:extLst>
              <a:ext uri="{FF2B5EF4-FFF2-40B4-BE49-F238E27FC236}">
                <a16:creationId xmlns:a16="http://schemas.microsoft.com/office/drawing/2014/main" id="{A478C52F-8165-45B2-8D4E-E2D62B8D7B9A}"/>
              </a:ext>
            </a:extLst>
          </p:cNvPr>
          <p:cNvSpPr>
            <a:spLocks noGrp="1"/>
          </p:cNvSpPr>
          <p:nvPr>
            <p:ph type="sldNum" sz="quarter" idx="11"/>
          </p:nvPr>
        </p:nvSpPr>
        <p:spPr/>
        <p:txBody>
          <a:bodyPr/>
          <a:lstStyle/>
          <a:p>
            <a:pPr>
              <a:defRPr/>
            </a:pPr>
            <a:fld id="{7624D940-A856-4BBF-BAF3-F93FD6E1554A}" type="slidenum">
              <a:rPr lang="en-US" smtClean="0"/>
              <a:pPr>
                <a:defRPr/>
              </a:pPr>
              <a:t>27</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DD2F02EE-5F3B-4064-AE5D-34F9E4C1B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3657600"/>
            <a:ext cx="4800602" cy="2057400"/>
          </a:xfrm>
          <a:prstGeom prst="rect">
            <a:avLst/>
          </a:prstGeom>
        </p:spPr>
      </p:pic>
      <p:sp>
        <p:nvSpPr>
          <p:cNvPr id="8" name="Arrow: Down 7">
            <a:extLst>
              <a:ext uri="{FF2B5EF4-FFF2-40B4-BE49-F238E27FC236}">
                <a16:creationId xmlns:a16="http://schemas.microsoft.com/office/drawing/2014/main" id="{EE05DE7E-EAF0-40B1-9E5A-03B2B158B64E}"/>
              </a:ext>
            </a:extLst>
          </p:cNvPr>
          <p:cNvSpPr/>
          <p:nvPr/>
        </p:nvSpPr>
        <p:spPr bwMode="auto">
          <a:xfrm rot="19114451">
            <a:off x="2400299" y="4003245"/>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9" name="Arrow: Down 8">
            <a:extLst>
              <a:ext uri="{FF2B5EF4-FFF2-40B4-BE49-F238E27FC236}">
                <a16:creationId xmlns:a16="http://schemas.microsoft.com/office/drawing/2014/main" id="{E4DB048B-FB41-4D73-B56F-BFFEF970C86B}"/>
              </a:ext>
            </a:extLst>
          </p:cNvPr>
          <p:cNvSpPr/>
          <p:nvPr/>
        </p:nvSpPr>
        <p:spPr bwMode="auto">
          <a:xfrm rot="7866921">
            <a:off x="5598321" y="4336927"/>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48709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a:xfrm>
            <a:off x="685800" y="1752600"/>
            <a:ext cx="7772400" cy="685799"/>
          </a:xfrm>
        </p:spPr>
        <p:txBody>
          <a:bodyPr/>
          <a:lstStyle/>
          <a:p>
            <a:r>
              <a:rPr lang="en-US" dirty="0"/>
              <a:t>Costco Wholesale (Nasdaq: COST)</a:t>
            </a:r>
          </a:p>
          <a:p>
            <a:endParaRPr lang="en-US" dirty="0"/>
          </a:p>
        </p:txBody>
      </p:sp>
      <p:sp>
        <p:nvSpPr>
          <p:cNvPr id="4" name="Slide Number Placeholder 3">
            <a:extLst>
              <a:ext uri="{FF2B5EF4-FFF2-40B4-BE49-F238E27FC236}">
                <a16:creationId xmlns:a16="http://schemas.microsoft.com/office/drawing/2014/main" id="{5EB55E41-2CC2-495C-B0E5-78DD15B61682}"/>
              </a:ext>
            </a:extLst>
          </p:cNvPr>
          <p:cNvSpPr>
            <a:spLocks noGrp="1"/>
          </p:cNvSpPr>
          <p:nvPr>
            <p:ph type="sldNum" sz="quarter" idx="11"/>
          </p:nvPr>
        </p:nvSpPr>
        <p:spPr/>
        <p:txBody>
          <a:bodyPr/>
          <a:lstStyle/>
          <a:p>
            <a:pPr>
              <a:defRPr/>
            </a:pPr>
            <a:fld id="{7624D940-A856-4BBF-BAF3-F93FD6E1554A}" type="slidenum">
              <a:rPr lang="en-US" smtClean="0"/>
              <a:pPr>
                <a:defRPr/>
              </a:pPr>
              <a:t>28</a:t>
            </a:fld>
            <a:endParaRPr lang="en-US" dirty="0"/>
          </a:p>
        </p:txBody>
      </p:sp>
      <p:pic>
        <p:nvPicPr>
          <p:cNvPr id="8" name="Picture 7" descr="Table&#10;&#10;Description automatically generated">
            <a:extLst>
              <a:ext uri="{FF2B5EF4-FFF2-40B4-BE49-F238E27FC236}">
                <a16:creationId xmlns:a16="http://schemas.microsoft.com/office/drawing/2014/main" id="{AED988A9-E94F-4248-88DC-B640CF9BF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38399"/>
            <a:ext cx="2209800" cy="3383757"/>
          </a:xfrm>
          <a:prstGeom prst="rect">
            <a:avLst/>
          </a:prstGeom>
        </p:spPr>
      </p:pic>
      <p:sp>
        <p:nvSpPr>
          <p:cNvPr id="9" name="Content Placeholder 2">
            <a:extLst>
              <a:ext uri="{FF2B5EF4-FFF2-40B4-BE49-F238E27FC236}">
                <a16:creationId xmlns:a16="http://schemas.microsoft.com/office/drawing/2014/main" id="{2BEE8C46-58EE-4311-AD29-DD09EDFCC217}"/>
              </a:ext>
            </a:extLst>
          </p:cNvPr>
          <p:cNvSpPr txBox="1">
            <a:spLocks/>
          </p:cNvSpPr>
          <p:nvPr/>
        </p:nvSpPr>
        <p:spPr bwMode="auto">
          <a:xfrm>
            <a:off x="2590801" y="2590799"/>
            <a:ext cx="5715000"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Fairly steady</a:t>
            </a:r>
          </a:p>
          <a:p>
            <a:pPr lvl="1"/>
            <a:r>
              <a:rPr lang="en-US" kern="0" dirty="0"/>
              <a:t>Looks good!</a:t>
            </a:r>
          </a:p>
          <a:p>
            <a:pPr lvl="1"/>
            <a:r>
              <a:rPr lang="en-US" kern="0" dirty="0"/>
              <a:t>Will also include the most recent quarter and Trailing Twelve Months (TTM)</a:t>
            </a:r>
          </a:p>
          <a:p>
            <a:endParaRPr lang="en-US" kern="0" dirty="0"/>
          </a:p>
        </p:txBody>
      </p:sp>
      <p:sp>
        <p:nvSpPr>
          <p:cNvPr id="10" name="Arrow: Down 9">
            <a:extLst>
              <a:ext uri="{FF2B5EF4-FFF2-40B4-BE49-F238E27FC236}">
                <a16:creationId xmlns:a16="http://schemas.microsoft.com/office/drawing/2014/main" id="{C99A7E8A-AFC3-4A72-AA74-6752706F2F18}"/>
              </a:ext>
            </a:extLst>
          </p:cNvPr>
          <p:cNvSpPr/>
          <p:nvPr/>
        </p:nvSpPr>
        <p:spPr bwMode="auto">
          <a:xfrm rot="5935858">
            <a:off x="2563657" y="5110522"/>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99835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p:txBody>
          <a:bodyPr/>
          <a:lstStyle/>
          <a:p>
            <a:r>
              <a:rPr lang="en-US" dirty="0"/>
              <a:t>Costco Wholesale (Nasdaq: COST)</a:t>
            </a:r>
          </a:p>
          <a:p>
            <a:endParaRPr lang="en-US" dirty="0"/>
          </a:p>
        </p:txBody>
      </p:sp>
      <p:sp>
        <p:nvSpPr>
          <p:cNvPr id="4" name="Slide Number Placeholder 3">
            <a:extLst>
              <a:ext uri="{FF2B5EF4-FFF2-40B4-BE49-F238E27FC236}">
                <a16:creationId xmlns:a16="http://schemas.microsoft.com/office/drawing/2014/main" id="{A854CA39-5457-42BA-9286-8296E93AF9AE}"/>
              </a:ext>
            </a:extLst>
          </p:cNvPr>
          <p:cNvSpPr>
            <a:spLocks noGrp="1"/>
          </p:cNvSpPr>
          <p:nvPr>
            <p:ph type="sldNum" sz="quarter" idx="11"/>
          </p:nvPr>
        </p:nvSpPr>
        <p:spPr/>
        <p:txBody>
          <a:bodyPr/>
          <a:lstStyle/>
          <a:p>
            <a:pPr>
              <a:defRPr/>
            </a:pPr>
            <a:fld id="{7624D940-A856-4BBF-BAF3-F93FD6E1554A}" type="slidenum">
              <a:rPr lang="en-US" smtClean="0"/>
              <a:pPr>
                <a:defRPr/>
              </a:pPr>
              <a:t>29</a:t>
            </a:fld>
            <a:endParaRPr lang="en-US" dirty="0"/>
          </a:p>
        </p:txBody>
      </p:sp>
      <p:pic>
        <p:nvPicPr>
          <p:cNvPr id="6" name="Picture 5">
            <a:extLst>
              <a:ext uri="{FF2B5EF4-FFF2-40B4-BE49-F238E27FC236}">
                <a16:creationId xmlns:a16="http://schemas.microsoft.com/office/drawing/2014/main" id="{5505E617-AEA0-4D6D-BE37-7796AD270F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6071" y="2590800"/>
            <a:ext cx="7231857" cy="2722581"/>
          </a:xfrm>
          <a:prstGeom prst="rect">
            <a:avLst/>
          </a:prstGeom>
        </p:spPr>
      </p:pic>
    </p:spTree>
    <p:extLst>
      <p:ext uri="{BB962C8B-B14F-4D97-AF65-F5344CB8AC3E}">
        <p14:creationId xmlns:p14="http://schemas.microsoft.com/office/powerpoint/2010/main" val="181568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wrap="square" anchor="ctr">
            <a:normAutofit/>
          </a:bodyPr>
          <a:lstStyle/>
          <a:p>
            <a:r>
              <a:rPr lang="en-US" dirty="0"/>
              <a:t>Disclaimer</a:t>
            </a:r>
          </a:p>
        </p:txBody>
      </p:sp>
      <p:pic>
        <p:nvPicPr>
          <p:cNvPr id="4" name="Picture 3" descr="A close up of a logo&#10;&#10;Description automatically generated">
            <a:extLst>
              <a:ext uri="{FF2B5EF4-FFF2-40B4-BE49-F238E27FC236}">
                <a16:creationId xmlns:a16="http://schemas.microsoft.com/office/drawing/2014/main" id="{E7B9AD26-90CC-439A-93DB-F6D6E3519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74713"/>
            <a:ext cx="3951288" cy="3951288"/>
          </a:xfrm>
          <a:prstGeom prst="rect">
            <a:avLst/>
          </a:prstGeom>
          <a:noFill/>
        </p:spPr>
      </p:pic>
      <p:sp>
        <p:nvSpPr>
          <p:cNvPr id="9" name="Content Placeholder 2"/>
          <p:cNvSpPr>
            <a:spLocks noGrp="1"/>
          </p:cNvSpPr>
          <p:nvPr>
            <p:ph sz="quarter" idx="4"/>
          </p:nvPr>
        </p:nvSpPr>
        <p:spPr>
          <a:xfrm>
            <a:off x="2819400" y="1295400"/>
            <a:ext cx="6095999" cy="4830763"/>
          </a:xfrm>
        </p:spPr>
        <p:txBody>
          <a:bodyPr wrap="square" anchor="t">
            <a:normAutofit lnSpcReduction="10000"/>
          </a:bodyPr>
          <a:lstStyle/>
          <a:p>
            <a:pPr>
              <a:defRPr/>
            </a:pPr>
            <a:endParaRPr lang="en-US" sz="1800" dirty="0"/>
          </a:p>
          <a:p>
            <a:pPr>
              <a:defRPr/>
            </a:pPr>
            <a:r>
              <a:rPr lang="en-US" sz="18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p>
          <a:p>
            <a:pPr>
              <a:defRPr/>
            </a:pPr>
            <a:endParaRPr lang="en-US" sz="1800" dirty="0"/>
          </a:p>
          <a:p>
            <a:pPr>
              <a:lnSpc>
                <a:spcPct val="90000"/>
              </a:lnSpc>
              <a:defRPr/>
            </a:pPr>
            <a:r>
              <a:rPr lang="en-US" sz="1800" dirty="0"/>
              <a:t>This presentation may contain images of websites and products or services not endorsed by BetterInvesting.  The presenter is not endorsing or promoting the use of these websites, products or services.</a:t>
            </a:r>
          </a:p>
          <a:p>
            <a:pPr marL="0" indent="0">
              <a:lnSpc>
                <a:spcPct val="90000"/>
              </a:lnSpc>
              <a:buNone/>
              <a:defRPr/>
            </a:pPr>
            <a:endParaRPr lang="en-US" sz="1800" dirty="0"/>
          </a:p>
          <a:p>
            <a:pPr>
              <a:lnSpc>
                <a:spcPct val="90000"/>
              </a:lnSpc>
              <a:defRPr/>
            </a:pPr>
            <a:r>
              <a:rPr lang="en-US" sz="1800" dirty="0"/>
              <a:t>This session is being recorded for future use.</a:t>
            </a:r>
          </a:p>
        </p:txBody>
      </p:sp>
      <p:sp>
        <p:nvSpPr>
          <p:cNvPr id="5" name="Slide Number Placeholder 4"/>
          <p:cNvSpPr>
            <a:spLocks noGrp="1"/>
          </p:cNvSpPr>
          <p:nvPr>
            <p:ph type="sldNum" sz="quarter" idx="11"/>
          </p:nvPr>
        </p:nvSpPr>
        <p:spPr bwMode="auto">
          <a:xfrm>
            <a:off x="2971800" y="6248400"/>
            <a:ext cx="1905000" cy="457200"/>
          </a:xfrm>
        </p:spPr>
        <p:txBody>
          <a:bodyPr vert="horz" wrap="square" lIns="91440" tIns="45720" rIns="91440" bIns="45720" numCol="1" anchor="t" anchorCtr="0" compatLnSpc="1">
            <a:prstTxWarp prst="textNoShape">
              <a:avLst/>
            </a:prstTxWarp>
            <a:normAutofit/>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spcAft>
                <a:spcPts val="600"/>
              </a:spcAft>
              <a:defRPr/>
            </a:pPr>
            <a:fld id="{2E345962-EEF8-463E-BE9F-20E13DC6895F}" type="slidenum">
              <a:rPr lang="en-US" smtClean="0">
                <a:solidFill>
                  <a:srgbClr val="003399"/>
                </a:solidFill>
              </a:rPr>
              <a:pPr>
                <a:spcAft>
                  <a:spcPts val="600"/>
                </a:spcAft>
                <a:defRPr/>
              </a:pPr>
              <a:t>3</a:t>
            </a:fld>
            <a:endParaRPr lang="en-US" dirty="0">
              <a:solidFill>
                <a:srgbClr val="003399"/>
              </a:solidFill>
            </a:endParaRPr>
          </a:p>
        </p:txBody>
      </p:sp>
    </p:spTree>
    <p:extLst>
      <p:ext uri="{BB962C8B-B14F-4D97-AF65-F5344CB8AC3E}">
        <p14:creationId xmlns:p14="http://schemas.microsoft.com/office/powerpoint/2010/main" val="43489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a:xfrm>
            <a:off x="685800" y="1752600"/>
            <a:ext cx="7772400" cy="685799"/>
          </a:xfrm>
        </p:spPr>
        <p:txBody>
          <a:bodyPr/>
          <a:lstStyle/>
          <a:p>
            <a:r>
              <a:rPr lang="en-US" dirty="0"/>
              <a:t>Alphabet Inc. (Nasdaq: GOOG)</a:t>
            </a:r>
          </a:p>
        </p:txBody>
      </p:sp>
      <p:sp>
        <p:nvSpPr>
          <p:cNvPr id="4" name="Slide Number Placeholder 3">
            <a:extLst>
              <a:ext uri="{FF2B5EF4-FFF2-40B4-BE49-F238E27FC236}">
                <a16:creationId xmlns:a16="http://schemas.microsoft.com/office/drawing/2014/main" id="{5EB55E41-2CC2-495C-B0E5-78DD15B61682}"/>
              </a:ext>
            </a:extLst>
          </p:cNvPr>
          <p:cNvSpPr>
            <a:spLocks noGrp="1"/>
          </p:cNvSpPr>
          <p:nvPr>
            <p:ph type="sldNum" sz="quarter" idx="11"/>
          </p:nvPr>
        </p:nvSpPr>
        <p:spPr/>
        <p:txBody>
          <a:bodyPr/>
          <a:lstStyle/>
          <a:p>
            <a:pPr>
              <a:defRPr/>
            </a:pPr>
            <a:fld id="{7624D940-A856-4BBF-BAF3-F93FD6E1554A}" type="slidenum">
              <a:rPr lang="en-US" smtClean="0"/>
              <a:pPr>
                <a:defRPr/>
              </a:pPr>
              <a:t>30</a:t>
            </a:fld>
            <a:endParaRPr lang="en-US" dirty="0"/>
          </a:p>
        </p:txBody>
      </p:sp>
      <p:pic>
        <p:nvPicPr>
          <p:cNvPr id="8" name="Picture 7">
            <a:extLst>
              <a:ext uri="{FF2B5EF4-FFF2-40B4-BE49-F238E27FC236}">
                <a16:creationId xmlns:a16="http://schemas.microsoft.com/office/drawing/2014/main" id="{AED988A9-E94F-4248-88DC-B640CF9BF2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2574642"/>
            <a:ext cx="2209800" cy="3111271"/>
          </a:xfrm>
          <a:prstGeom prst="rect">
            <a:avLst/>
          </a:prstGeom>
        </p:spPr>
      </p:pic>
      <p:sp>
        <p:nvSpPr>
          <p:cNvPr id="9" name="Content Placeholder 2">
            <a:extLst>
              <a:ext uri="{FF2B5EF4-FFF2-40B4-BE49-F238E27FC236}">
                <a16:creationId xmlns:a16="http://schemas.microsoft.com/office/drawing/2014/main" id="{2BEE8C46-58EE-4311-AD29-DD09EDFCC217}"/>
              </a:ext>
            </a:extLst>
          </p:cNvPr>
          <p:cNvSpPr txBox="1">
            <a:spLocks/>
          </p:cNvSpPr>
          <p:nvPr/>
        </p:nvSpPr>
        <p:spPr bwMode="auto">
          <a:xfrm>
            <a:off x="2590801" y="2590799"/>
            <a:ext cx="5715000"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Down a bit recently</a:t>
            </a:r>
          </a:p>
          <a:p>
            <a:pPr lvl="1"/>
            <a:r>
              <a:rPr lang="en-US" kern="0" dirty="0"/>
              <a:t>Is it a problem?</a:t>
            </a:r>
          </a:p>
          <a:p>
            <a:pPr lvl="1"/>
            <a:r>
              <a:rPr lang="en-US" kern="0" dirty="0"/>
              <a:t>Probably not</a:t>
            </a:r>
          </a:p>
          <a:p>
            <a:endParaRPr lang="en-US" kern="0" dirty="0"/>
          </a:p>
        </p:txBody>
      </p:sp>
    </p:spTree>
    <p:extLst>
      <p:ext uri="{BB962C8B-B14F-4D97-AF65-F5344CB8AC3E}">
        <p14:creationId xmlns:p14="http://schemas.microsoft.com/office/powerpoint/2010/main" val="507482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a:xfrm>
            <a:off x="685800" y="1752600"/>
            <a:ext cx="7772400" cy="685799"/>
          </a:xfrm>
        </p:spPr>
        <p:txBody>
          <a:bodyPr/>
          <a:lstStyle/>
          <a:p>
            <a:r>
              <a:rPr lang="en-US" dirty="0"/>
              <a:t>Carlisle Cos. Inc. (NYSE: CSL)</a:t>
            </a:r>
          </a:p>
        </p:txBody>
      </p:sp>
      <p:sp>
        <p:nvSpPr>
          <p:cNvPr id="4" name="Slide Number Placeholder 3">
            <a:extLst>
              <a:ext uri="{FF2B5EF4-FFF2-40B4-BE49-F238E27FC236}">
                <a16:creationId xmlns:a16="http://schemas.microsoft.com/office/drawing/2014/main" id="{5EB55E41-2CC2-495C-B0E5-78DD15B61682}"/>
              </a:ext>
            </a:extLst>
          </p:cNvPr>
          <p:cNvSpPr>
            <a:spLocks noGrp="1"/>
          </p:cNvSpPr>
          <p:nvPr>
            <p:ph type="sldNum" sz="quarter" idx="11"/>
          </p:nvPr>
        </p:nvSpPr>
        <p:spPr/>
        <p:txBody>
          <a:bodyPr/>
          <a:lstStyle/>
          <a:p>
            <a:pPr>
              <a:defRPr/>
            </a:pPr>
            <a:fld id="{7624D940-A856-4BBF-BAF3-F93FD6E1554A}" type="slidenum">
              <a:rPr lang="en-US" smtClean="0"/>
              <a:pPr>
                <a:defRPr/>
              </a:pPr>
              <a:t>31</a:t>
            </a:fld>
            <a:endParaRPr lang="en-US" dirty="0"/>
          </a:p>
        </p:txBody>
      </p:sp>
      <p:pic>
        <p:nvPicPr>
          <p:cNvPr id="8" name="Picture 7">
            <a:extLst>
              <a:ext uri="{FF2B5EF4-FFF2-40B4-BE49-F238E27FC236}">
                <a16:creationId xmlns:a16="http://schemas.microsoft.com/office/drawing/2014/main" id="{AED988A9-E94F-4248-88DC-B640CF9BF2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2580120"/>
            <a:ext cx="2209800" cy="3100315"/>
          </a:xfrm>
          <a:prstGeom prst="rect">
            <a:avLst/>
          </a:prstGeom>
        </p:spPr>
      </p:pic>
      <p:sp>
        <p:nvSpPr>
          <p:cNvPr id="9" name="Content Placeholder 2">
            <a:extLst>
              <a:ext uri="{FF2B5EF4-FFF2-40B4-BE49-F238E27FC236}">
                <a16:creationId xmlns:a16="http://schemas.microsoft.com/office/drawing/2014/main" id="{2BEE8C46-58EE-4311-AD29-DD09EDFCC217}"/>
              </a:ext>
            </a:extLst>
          </p:cNvPr>
          <p:cNvSpPr txBox="1">
            <a:spLocks/>
          </p:cNvSpPr>
          <p:nvPr/>
        </p:nvSpPr>
        <p:spPr bwMode="auto">
          <a:xfrm>
            <a:off x="2590801" y="2590799"/>
            <a:ext cx="5715000"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Significant drop recently</a:t>
            </a:r>
          </a:p>
          <a:p>
            <a:pPr lvl="1"/>
            <a:r>
              <a:rPr lang="en-US" kern="0" dirty="0"/>
              <a:t>Is it a problem?</a:t>
            </a:r>
          </a:p>
          <a:p>
            <a:pPr lvl="1"/>
            <a:r>
              <a:rPr lang="en-US" kern="0" dirty="0"/>
              <a:t>Worth more research</a:t>
            </a:r>
          </a:p>
          <a:p>
            <a:endParaRPr lang="en-US" kern="0" dirty="0"/>
          </a:p>
        </p:txBody>
      </p:sp>
    </p:spTree>
    <p:extLst>
      <p:ext uri="{BB962C8B-B14F-4D97-AF65-F5344CB8AC3E}">
        <p14:creationId xmlns:p14="http://schemas.microsoft.com/office/powerpoint/2010/main" val="308380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p:txBody>
          <a:bodyPr/>
          <a:lstStyle/>
          <a:p>
            <a:r>
              <a:rPr lang="en-US" dirty="0"/>
              <a:t>Carlisle Cos. Inc. (NYSE: CSL)</a:t>
            </a:r>
          </a:p>
          <a:p>
            <a:endParaRPr lang="en-US" dirty="0"/>
          </a:p>
        </p:txBody>
      </p:sp>
      <p:sp>
        <p:nvSpPr>
          <p:cNvPr id="4" name="Slide Number Placeholder 3">
            <a:extLst>
              <a:ext uri="{FF2B5EF4-FFF2-40B4-BE49-F238E27FC236}">
                <a16:creationId xmlns:a16="http://schemas.microsoft.com/office/drawing/2014/main" id="{A854CA39-5457-42BA-9286-8296E93AF9AE}"/>
              </a:ext>
            </a:extLst>
          </p:cNvPr>
          <p:cNvSpPr>
            <a:spLocks noGrp="1"/>
          </p:cNvSpPr>
          <p:nvPr>
            <p:ph type="sldNum" sz="quarter" idx="11"/>
          </p:nvPr>
        </p:nvSpPr>
        <p:spPr/>
        <p:txBody>
          <a:bodyPr/>
          <a:lstStyle/>
          <a:p>
            <a:pPr>
              <a:defRPr/>
            </a:pPr>
            <a:fld id="{7624D940-A856-4BBF-BAF3-F93FD6E1554A}" type="slidenum">
              <a:rPr lang="en-US" smtClean="0"/>
              <a:pPr>
                <a:defRPr/>
              </a:pPr>
              <a:t>32</a:t>
            </a:fld>
            <a:endParaRPr lang="en-US" dirty="0"/>
          </a:p>
        </p:txBody>
      </p:sp>
      <p:pic>
        <p:nvPicPr>
          <p:cNvPr id="6" name="Picture 5">
            <a:extLst>
              <a:ext uri="{FF2B5EF4-FFF2-40B4-BE49-F238E27FC236}">
                <a16:creationId xmlns:a16="http://schemas.microsoft.com/office/drawing/2014/main" id="{5505E617-AEA0-4D6D-BE37-7796AD270F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2553" y="2667000"/>
            <a:ext cx="7478894" cy="2784261"/>
          </a:xfrm>
          <a:prstGeom prst="rect">
            <a:avLst/>
          </a:prstGeom>
        </p:spPr>
      </p:pic>
    </p:spTree>
    <p:extLst>
      <p:ext uri="{BB962C8B-B14F-4D97-AF65-F5344CB8AC3E}">
        <p14:creationId xmlns:p14="http://schemas.microsoft.com/office/powerpoint/2010/main" val="388909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a:xfrm>
            <a:off x="685800" y="1752600"/>
            <a:ext cx="7772400" cy="685799"/>
          </a:xfrm>
        </p:spPr>
        <p:txBody>
          <a:bodyPr/>
          <a:lstStyle/>
          <a:p>
            <a:r>
              <a:rPr lang="en-US" dirty="0"/>
              <a:t>Starbucks Corp. (Nasdaq: SBUX)</a:t>
            </a:r>
          </a:p>
        </p:txBody>
      </p:sp>
      <p:sp>
        <p:nvSpPr>
          <p:cNvPr id="4" name="Slide Number Placeholder 3">
            <a:extLst>
              <a:ext uri="{FF2B5EF4-FFF2-40B4-BE49-F238E27FC236}">
                <a16:creationId xmlns:a16="http://schemas.microsoft.com/office/drawing/2014/main" id="{5EB55E41-2CC2-495C-B0E5-78DD15B61682}"/>
              </a:ext>
            </a:extLst>
          </p:cNvPr>
          <p:cNvSpPr>
            <a:spLocks noGrp="1"/>
          </p:cNvSpPr>
          <p:nvPr>
            <p:ph type="sldNum" sz="quarter" idx="11"/>
          </p:nvPr>
        </p:nvSpPr>
        <p:spPr/>
        <p:txBody>
          <a:bodyPr/>
          <a:lstStyle/>
          <a:p>
            <a:pPr>
              <a:defRPr/>
            </a:pPr>
            <a:fld id="{7624D940-A856-4BBF-BAF3-F93FD6E1554A}" type="slidenum">
              <a:rPr lang="en-US" smtClean="0"/>
              <a:pPr>
                <a:defRPr/>
              </a:pPr>
              <a:t>33</a:t>
            </a:fld>
            <a:endParaRPr lang="en-US" dirty="0"/>
          </a:p>
        </p:txBody>
      </p:sp>
      <p:pic>
        <p:nvPicPr>
          <p:cNvPr id="8" name="Picture 7">
            <a:extLst>
              <a:ext uri="{FF2B5EF4-FFF2-40B4-BE49-F238E27FC236}">
                <a16:creationId xmlns:a16="http://schemas.microsoft.com/office/drawing/2014/main" id="{AED988A9-E94F-4248-88DC-B640CF9BF2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3637" y="2580120"/>
            <a:ext cx="2014126" cy="3100315"/>
          </a:xfrm>
          <a:prstGeom prst="rect">
            <a:avLst/>
          </a:prstGeom>
        </p:spPr>
      </p:pic>
      <p:sp>
        <p:nvSpPr>
          <p:cNvPr id="9" name="Content Placeholder 2">
            <a:extLst>
              <a:ext uri="{FF2B5EF4-FFF2-40B4-BE49-F238E27FC236}">
                <a16:creationId xmlns:a16="http://schemas.microsoft.com/office/drawing/2014/main" id="{2BEE8C46-58EE-4311-AD29-DD09EDFCC217}"/>
              </a:ext>
            </a:extLst>
          </p:cNvPr>
          <p:cNvSpPr txBox="1">
            <a:spLocks/>
          </p:cNvSpPr>
          <p:nvPr/>
        </p:nvSpPr>
        <p:spPr bwMode="auto">
          <a:xfrm>
            <a:off x="2590801" y="2590799"/>
            <a:ext cx="5715000"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Not so good</a:t>
            </a:r>
          </a:p>
          <a:p>
            <a:pPr lvl="1"/>
            <a:r>
              <a:rPr lang="en-US" kern="0" dirty="0"/>
              <a:t>Consistently going down</a:t>
            </a:r>
          </a:p>
          <a:p>
            <a:pPr lvl="1"/>
            <a:r>
              <a:rPr lang="en-US" kern="0" dirty="0"/>
              <a:t>Definitely a Red Flag!</a:t>
            </a:r>
          </a:p>
          <a:p>
            <a:endParaRPr lang="en-US" kern="0" dirty="0"/>
          </a:p>
        </p:txBody>
      </p:sp>
      <p:pic>
        <p:nvPicPr>
          <p:cNvPr id="10" name="Picture 9" descr="Icon&#10;&#10;Description automatically generated">
            <a:extLst>
              <a:ext uri="{FF2B5EF4-FFF2-40B4-BE49-F238E27FC236}">
                <a16:creationId xmlns:a16="http://schemas.microsoft.com/office/drawing/2014/main" id="{49B2D51D-19C5-4737-8F51-15BFB8D7CE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9400" y="4352546"/>
            <a:ext cx="1424805" cy="1469610"/>
          </a:xfrm>
          <a:prstGeom prst="rect">
            <a:avLst/>
          </a:prstGeom>
        </p:spPr>
      </p:pic>
    </p:spTree>
    <p:extLst>
      <p:ext uri="{BB962C8B-B14F-4D97-AF65-F5344CB8AC3E}">
        <p14:creationId xmlns:p14="http://schemas.microsoft.com/office/powerpoint/2010/main" val="2805391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1D7-09CB-49C3-822F-DB2DE7883968}"/>
              </a:ext>
            </a:extLst>
          </p:cNvPr>
          <p:cNvSpPr>
            <a:spLocks noGrp="1"/>
          </p:cNvSpPr>
          <p:nvPr>
            <p:ph type="title"/>
          </p:nvPr>
        </p:nvSpPr>
        <p:spPr/>
        <p:txBody>
          <a:bodyPr/>
          <a:lstStyle/>
          <a:p>
            <a:r>
              <a:rPr lang="en-US" dirty="0"/>
              <a:t>Growth Rates - Examples</a:t>
            </a:r>
          </a:p>
        </p:txBody>
      </p:sp>
      <p:sp>
        <p:nvSpPr>
          <p:cNvPr id="3" name="Content Placeholder 2">
            <a:extLst>
              <a:ext uri="{FF2B5EF4-FFF2-40B4-BE49-F238E27FC236}">
                <a16:creationId xmlns:a16="http://schemas.microsoft.com/office/drawing/2014/main" id="{6B75479C-7A29-4122-9CC3-74E1439386B3}"/>
              </a:ext>
            </a:extLst>
          </p:cNvPr>
          <p:cNvSpPr>
            <a:spLocks noGrp="1"/>
          </p:cNvSpPr>
          <p:nvPr>
            <p:ph idx="1"/>
          </p:nvPr>
        </p:nvSpPr>
        <p:spPr>
          <a:xfrm>
            <a:off x="685800" y="1752600"/>
            <a:ext cx="8001000" cy="3962400"/>
          </a:xfrm>
        </p:spPr>
        <p:txBody>
          <a:bodyPr/>
          <a:lstStyle/>
          <a:p>
            <a:r>
              <a:rPr lang="en-US" dirty="0"/>
              <a:t>Starbucks Corp. (Nasdaq: SBUX)</a:t>
            </a:r>
          </a:p>
          <a:p>
            <a:endParaRPr lang="en-US" dirty="0"/>
          </a:p>
        </p:txBody>
      </p:sp>
      <p:sp>
        <p:nvSpPr>
          <p:cNvPr id="4" name="Slide Number Placeholder 3">
            <a:extLst>
              <a:ext uri="{FF2B5EF4-FFF2-40B4-BE49-F238E27FC236}">
                <a16:creationId xmlns:a16="http://schemas.microsoft.com/office/drawing/2014/main" id="{A854CA39-5457-42BA-9286-8296E93AF9AE}"/>
              </a:ext>
            </a:extLst>
          </p:cNvPr>
          <p:cNvSpPr>
            <a:spLocks noGrp="1"/>
          </p:cNvSpPr>
          <p:nvPr>
            <p:ph type="sldNum" sz="quarter" idx="11"/>
          </p:nvPr>
        </p:nvSpPr>
        <p:spPr/>
        <p:txBody>
          <a:bodyPr/>
          <a:lstStyle/>
          <a:p>
            <a:pPr>
              <a:defRPr/>
            </a:pPr>
            <a:fld id="{7624D940-A856-4BBF-BAF3-F93FD6E1554A}" type="slidenum">
              <a:rPr lang="en-US" smtClean="0"/>
              <a:pPr>
                <a:defRPr/>
              </a:pPr>
              <a:t>34</a:t>
            </a:fld>
            <a:endParaRPr lang="en-US" dirty="0"/>
          </a:p>
        </p:txBody>
      </p:sp>
      <p:pic>
        <p:nvPicPr>
          <p:cNvPr id="6" name="Picture 5">
            <a:extLst>
              <a:ext uri="{FF2B5EF4-FFF2-40B4-BE49-F238E27FC236}">
                <a16:creationId xmlns:a16="http://schemas.microsoft.com/office/drawing/2014/main" id="{5505E617-AEA0-4D6D-BE37-7796AD270F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4900" y="2722407"/>
            <a:ext cx="7327380" cy="2724109"/>
          </a:xfrm>
          <a:prstGeom prst="rect">
            <a:avLst/>
          </a:prstGeom>
        </p:spPr>
      </p:pic>
    </p:spTree>
    <p:extLst>
      <p:ext uri="{BB962C8B-B14F-4D97-AF65-F5344CB8AC3E}">
        <p14:creationId xmlns:p14="http://schemas.microsoft.com/office/powerpoint/2010/main" val="117426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3E28-62E8-43AC-845E-928A8D466ACA}"/>
              </a:ext>
            </a:extLst>
          </p:cNvPr>
          <p:cNvSpPr>
            <a:spLocks noGrp="1"/>
          </p:cNvSpPr>
          <p:nvPr>
            <p:ph type="title"/>
          </p:nvPr>
        </p:nvSpPr>
        <p:spPr/>
        <p:txBody>
          <a:bodyPr/>
          <a:lstStyle/>
          <a:p>
            <a:r>
              <a:rPr lang="en-US" dirty="0"/>
              <a:t>Profit Margin</a:t>
            </a:r>
          </a:p>
        </p:txBody>
      </p:sp>
      <p:sp>
        <p:nvSpPr>
          <p:cNvPr id="3" name="Content Placeholder 2">
            <a:extLst>
              <a:ext uri="{FF2B5EF4-FFF2-40B4-BE49-F238E27FC236}">
                <a16:creationId xmlns:a16="http://schemas.microsoft.com/office/drawing/2014/main" id="{4917F4BD-9C0E-432C-A06A-291646ABD370}"/>
              </a:ext>
            </a:extLst>
          </p:cNvPr>
          <p:cNvSpPr>
            <a:spLocks noGrp="1"/>
          </p:cNvSpPr>
          <p:nvPr>
            <p:ph idx="1"/>
          </p:nvPr>
        </p:nvSpPr>
        <p:spPr/>
        <p:txBody>
          <a:bodyPr/>
          <a:lstStyle/>
          <a:p>
            <a:r>
              <a:rPr lang="en-US" dirty="0"/>
              <a:t>No rule on percent</a:t>
            </a:r>
          </a:p>
          <a:p>
            <a:pPr lvl="1"/>
            <a:r>
              <a:rPr lang="en-US" dirty="0"/>
              <a:t>Comparison over time</a:t>
            </a:r>
          </a:p>
          <a:p>
            <a:pPr lvl="1"/>
            <a:r>
              <a:rPr lang="en-US" dirty="0"/>
              <a:t>Grocery Stores – under 2%</a:t>
            </a:r>
          </a:p>
          <a:p>
            <a:pPr lvl="1"/>
            <a:r>
              <a:rPr lang="en-US" dirty="0"/>
              <a:t>Drug Manufacturers – over 15%</a:t>
            </a:r>
          </a:p>
          <a:p>
            <a:r>
              <a:rPr lang="en-US" dirty="0"/>
              <a:t>Going up or steady</a:t>
            </a:r>
          </a:p>
          <a:p>
            <a:pPr lvl="1"/>
            <a:r>
              <a:rPr lang="en-US" dirty="0"/>
              <a:t>Ability to control costs</a:t>
            </a:r>
          </a:p>
          <a:p>
            <a:r>
              <a:rPr lang="en-US" dirty="0"/>
              <a:t>Decreasing → Red flag</a:t>
            </a:r>
          </a:p>
        </p:txBody>
      </p:sp>
      <p:sp>
        <p:nvSpPr>
          <p:cNvPr id="4" name="Slide Number Placeholder 3">
            <a:extLst>
              <a:ext uri="{FF2B5EF4-FFF2-40B4-BE49-F238E27FC236}">
                <a16:creationId xmlns:a16="http://schemas.microsoft.com/office/drawing/2014/main" id="{7A71E13E-20EF-4A69-930B-82E36A2C3F17}"/>
              </a:ext>
            </a:extLst>
          </p:cNvPr>
          <p:cNvSpPr>
            <a:spLocks noGrp="1"/>
          </p:cNvSpPr>
          <p:nvPr>
            <p:ph type="sldNum" sz="quarter" idx="11"/>
          </p:nvPr>
        </p:nvSpPr>
        <p:spPr/>
        <p:txBody>
          <a:bodyPr/>
          <a:lstStyle/>
          <a:p>
            <a:pPr>
              <a:defRPr/>
            </a:pPr>
            <a:fld id="{7624D940-A856-4BBF-BAF3-F93FD6E1554A}" type="slidenum">
              <a:rPr lang="en-US" smtClean="0"/>
              <a:pPr>
                <a:defRPr/>
              </a:pPr>
              <a:t>35</a:t>
            </a:fld>
            <a:endParaRPr lang="en-US" dirty="0"/>
          </a:p>
        </p:txBody>
      </p:sp>
    </p:spTree>
    <p:extLst>
      <p:ext uri="{BB962C8B-B14F-4D97-AF65-F5344CB8AC3E}">
        <p14:creationId xmlns:p14="http://schemas.microsoft.com/office/powerpoint/2010/main" val="453749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19CD-6B52-4C72-8C14-5431CB4D58F5}"/>
              </a:ext>
            </a:extLst>
          </p:cNvPr>
          <p:cNvSpPr>
            <a:spLocks noGrp="1"/>
          </p:cNvSpPr>
          <p:nvPr>
            <p:ph type="title"/>
          </p:nvPr>
        </p:nvSpPr>
        <p:spPr/>
        <p:txBody>
          <a:bodyPr/>
          <a:lstStyle/>
          <a:p>
            <a:r>
              <a:rPr lang="en-US" dirty="0"/>
              <a:t>Profit Margin</a:t>
            </a:r>
          </a:p>
        </p:txBody>
      </p:sp>
      <p:sp>
        <p:nvSpPr>
          <p:cNvPr id="3" name="Content Placeholder 2">
            <a:extLst>
              <a:ext uri="{FF2B5EF4-FFF2-40B4-BE49-F238E27FC236}">
                <a16:creationId xmlns:a16="http://schemas.microsoft.com/office/drawing/2014/main" id="{025C29AD-98BE-433C-90A4-4C97F56BB827}"/>
              </a:ext>
            </a:extLst>
          </p:cNvPr>
          <p:cNvSpPr>
            <a:spLocks noGrp="1"/>
          </p:cNvSpPr>
          <p:nvPr>
            <p:ph idx="1"/>
          </p:nvPr>
        </p:nvSpPr>
        <p:spPr/>
        <p:txBody>
          <a:bodyPr/>
          <a:lstStyle/>
          <a:p>
            <a:r>
              <a:rPr lang="en-US" dirty="0"/>
              <a:t>View Profit Margin</a:t>
            </a:r>
          </a:p>
          <a:p>
            <a:pPr lvl="1"/>
            <a:r>
              <a:rPr lang="en-US" dirty="0"/>
              <a:t>Click on Forecast (%) EPS</a:t>
            </a:r>
          </a:p>
          <a:p>
            <a:pPr lvl="1"/>
            <a:r>
              <a:rPr lang="en-US" dirty="0"/>
              <a:t>Historical Data on right</a:t>
            </a:r>
          </a:p>
          <a:p>
            <a:pPr lvl="1"/>
            <a:r>
              <a:rPr lang="en-US" dirty="0"/>
              <a:t>Pre-Tax Profit Margin tab</a:t>
            </a:r>
          </a:p>
        </p:txBody>
      </p:sp>
      <p:sp>
        <p:nvSpPr>
          <p:cNvPr id="4" name="Slide Number Placeholder 3">
            <a:extLst>
              <a:ext uri="{FF2B5EF4-FFF2-40B4-BE49-F238E27FC236}">
                <a16:creationId xmlns:a16="http://schemas.microsoft.com/office/drawing/2014/main" id="{38C00A7A-C22B-4AAA-8268-9AD01AE6BDA3}"/>
              </a:ext>
            </a:extLst>
          </p:cNvPr>
          <p:cNvSpPr>
            <a:spLocks noGrp="1"/>
          </p:cNvSpPr>
          <p:nvPr>
            <p:ph type="sldNum" sz="quarter" idx="11"/>
          </p:nvPr>
        </p:nvSpPr>
        <p:spPr/>
        <p:txBody>
          <a:bodyPr/>
          <a:lstStyle/>
          <a:p>
            <a:pPr>
              <a:defRPr/>
            </a:pPr>
            <a:fld id="{7624D940-A856-4BBF-BAF3-F93FD6E1554A}" type="slidenum">
              <a:rPr lang="en-US" smtClean="0"/>
              <a:pPr>
                <a:defRPr/>
              </a:pPr>
              <a:t>36</a:t>
            </a:fld>
            <a:endParaRPr lang="en-US" dirty="0"/>
          </a:p>
        </p:txBody>
      </p:sp>
      <p:pic>
        <p:nvPicPr>
          <p:cNvPr id="6" name="Picture 5" descr="Table&#10;&#10;Description automatically generated">
            <a:extLst>
              <a:ext uri="{FF2B5EF4-FFF2-40B4-BE49-F238E27FC236}">
                <a16:creationId xmlns:a16="http://schemas.microsoft.com/office/drawing/2014/main" id="{F9F7063B-093B-4755-AE25-EBC87AF41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282" y="1609725"/>
            <a:ext cx="1713918" cy="4181475"/>
          </a:xfrm>
          <a:prstGeom prst="rect">
            <a:avLst/>
          </a:prstGeom>
        </p:spPr>
      </p:pic>
      <p:sp>
        <p:nvSpPr>
          <p:cNvPr id="7" name="Arrow: Down 6">
            <a:extLst>
              <a:ext uri="{FF2B5EF4-FFF2-40B4-BE49-F238E27FC236}">
                <a16:creationId xmlns:a16="http://schemas.microsoft.com/office/drawing/2014/main" id="{992A1BE9-D755-4066-9E9D-8DB6B86AC2A7}"/>
              </a:ext>
            </a:extLst>
          </p:cNvPr>
          <p:cNvSpPr/>
          <p:nvPr/>
        </p:nvSpPr>
        <p:spPr bwMode="auto">
          <a:xfrm rot="17549999">
            <a:off x="5640481" y="4151713"/>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93257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63BA-D7CB-45FC-9480-D17F52A2778A}"/>
              </a:ext>
            </a:extLst>
          </p:cNvPr>
          <p:cNvSpPr>
            <a:spLocks noGrp="1"/>
          </p:cNvSpPr>
          <p:nvPr>
            <p:ph type="title"/>
          </p:nvPr>
        </p:nvSpPr>
        <p:spPr/>
        <p:txBody>
          <a:bodyPr/>
          <a:lstStyle/>
          <a:p>
            <a:r>
              <a:rPr lang="en-US" dirty="0"/>
              <a:t>Profit Margin</a:t>
            </a:r>
          </a:p>
        </p:txBody>
      </p:sp>
      <p:sp>
        <p:nvSpPr>
          <p:cNvPr id="3" name="Content Placeholder 2">
            <a:extLst>
              <a:ext uri="{FF2B5EF4-FFF2-40B4-BE49-F238E27FC236}">
                <a16:creationId xmlns:a16="http://schemas.microsoft.com/office/drawing/2014/main" id="{058041DF-28DE-44EC-B416-957314391CE5}"/>
              </a:ext>
            </a:extLst>
          </p:cNvPr>
          <p:cNvSpPr>
            <a:spLocks noGrp="1"/>
          </p:cNvSpPr>
          <p:nvPr>
            <p:ph idx="1"/>
          </p:nvPr>
        </p:nvSpPr>
        <p:spPr>
          <a:xfrm>
            <a:off x="685800" y="1752600"/>
            <a:ext cx="7924800" cy="3962400"/>
          </a:xfrm>
        </p:spPr>
        <p:txBody>
          <a:bodyPr/>
          <a:lstStyle/>
          <a:p>
            <a:r>
              <a:rPr lang="en-US" dirty="0"/>
              <a:t>Use Quarterly Trend Analysis</a:t>
            </a:r>
          </a:p>
          <a:p>
            <a:pPr lvl="1"/>
            <a:r>
              <a:rPr lang="en-US" dirty="0"/>
              <a:t>Quarterly Data Tab</a:t>
            </a:r>
          </a:p>
          <a:p>
            <a:pPr lvl="1"/>
            <a:r>
              <a:rPr lang="en-US" dirty="0"/>
              <a:t>Turn on % Pre-Tax Profit / Sales </a:t>
            </a:r>
          </a:p>
        </p:txBody>
      </p:sp>
      <p:sp>
        <p:nvSpPr>
          <p:cNvPr id="4" name="Slide Number Placeholder 3">
            <a:extLst>
              <a:ext uri="{FF2B5EF4-FFF2-40B4-BE49-F238E27FC236}">
                <a16:creationId xmlns:a16="http://schemas.microsoft.com/office/drawing/2014/main" id="{99D2C831-898C-4577-BA97-474C0FD6CDAC}"/>
              </a:ext>
            </a:extLst>
          </p:cNvPr>
          <p:cNvSpPr>
            <a:spLocks noGrp="1"/>
          </p:cNvSpPr>
          <p:nvPr>
            <p:ph type="sldNum" sz="quarter" idx="11"/>
          </p:nvPr>
        </p:nvSpPr>
        <p:spPr/>
        <p:txBody>
          <a:bodyPr/>
          <a:lstStyle/>
          <a:p>
            <a:pPr>
              <a:defRPr/>
            </a:pPr>
            <a:fld id="{7624D940-A856-4BBF-BAF3-F93FD6E1554A}" type="slidenum">
              <a:rPr lang="en-US" smtClean="0"/>
              <a:pPr>
                <a:defRPr/>
              </a:pPr>
              <a:t>37</a:t>
            </a:fld>
            <a:endParaRPr lang="en-US" dirty="0"/>
          </a:p>
        </p:txBody>
      </p:sp>
      <p:pic>
        <p:nvPicPr>
          <p:cNvPr id="8" name="Picture 7">
            <a:extLst>
              <a:ext uri="{FF2B5EF4-FFF2-40B4-BE49-F238E27FC236}">
                <a16:creationId xmlns:a16="http://schemas.microsoft.com/office/drawing/2014/main" id="{CE81EBA7-EB88-4A9F-AFF3-08A208D9B8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71699" y="3681215"/>
            <a:ext cx="4800602" cy="2010169"/>
          </a:xfrm>
          <a:prstGeom prst="rect">
            <a:avLst/>
          </a:prstGeom>
        </p:spPr>
      </p:pic>
      <p:sp>
        <p:nvSpPr>
          <p:cNvPr id="9" name="Arrow: Down 8">
            <a:extLst>
              <a:ext uri="{FF2B5EF4-FFF2-40B4-BE49-F238E27FC236}">
                <a16:creationId xmlns:a16="http://schemas.microsoft.com/office/drawing/2014/main" id="{A435388B-11BD-4FC4-B26A-AD7B55D58545}"/>
              </a:ext>
            </a:extLst>
          </p:cNvPr>
          <p:cNvSpPr/>
          <p:nvPr/>
        </p:nvSpPr>
        <p:spPr bwMode="auto">
          <a:xfrm rot="3223643">
            <a:off x="6228736" y="4647720"/>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342814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C06C-DB80-4FE4-9AB6-3E9F0F4A13BA}"/>
              </a:ext>
            </a:extLst>
          </p:cNvPr>
          <p:cNvSpPr>
            <a:spLocks noGrp="1"/>
          </p:cNvSpPr>
          <p:nvPr>
            <p:ph type="title"/>
          </p:nvPr>
        </p:nvSpPr>
        <p:spPr/>
        <p:txBody>
          <a:bodyPr/>
          <a:lstStyle/>
          <a:p>
            <a:r>
              <a:rPr lang="en-US" dirty="0"/>
              <a:t>Profit Margin - Examples</a:t>
            </a:r>
          </a:p>
        </p:txBody>
      </p:sp>
      <p:sp>
        <p:nvSpPr>
          <p:cNvPr id="3" name="Content Placeholder 2">
            <a:extLst>
              <a:ext uri="{FF2B5EF4-FFF2-40B4-BE49-F238E27FC236}">
                <a16:creationId xmlns:a16="http://schemas.microsoft.com/office/drawing/2014/main" id="{633F15AC-1EDE-4D5D-8B38-86DB0533AA91}"/>
              </a:ext>
            </a:extLst>
          </p:cNvPr>
          <p:cNvSpPr>
            <a:spLocks noGrp="1"/>
          </p:cNvSpPr>
          <p:nvPr>
            <p:ph idx="1"/>
          </p:nvPr>
        </p:nvSpPr>
        <p:spPr>
          <a:xfrm>
            <a:off x="685800" y="1752600"/>
            <a:ext cx="7772400" cy="762000"/>
          </a:xfrm>
        </p:spPr>
        <p:txBody>
          <a:bodyPr/>
          <a:lstStyle/>
          <a:p>
            <a:r>
              <a:rPr lang="en-US" dirty="0"/>
              <a:t>Amazon.com, Inc. (Nasdaq: AMZN)</a:t>
            </a:r>
          </a:p>
        </p:txBody>
      </p:sp>
      <p:sp>
        <p:nvSpPr>
          <p:cNvPr id="4" name="Slide Number Placeholder 3">
            <a:extLst>
              <a:ext uri="{FF2B5EF4-FFF2-40B4-BE49-F238E27FC236}">
                <a16:creationId xmlns:a16="http://schemas.microsoft.com/office/drawing/2014/main" id="{1A2B2D84-822D-4797-934B-8A95D827389F}"/>
              </a:ext>
            </a:extLst>
          </p:cNvPr>
          <p:cNvSpPr>
            <a:spLocks noGrp="1"/>
          </p:cNvSpPr>
          <p:nvPr>
            <p:ph type="sldNum" sz="quarter" idx="11"/>
          </p:nvPr>
        </p:nvSpPr>
        <p:spPr/>
        <p:txBody>
          <a:bodyPr/>
          <a:lstStyle/>
          <a:p>
            <a:pPr>
              <a:defRPr/>
            </a:pPr>
            <a:fld id="{7624D940-A856-4BBF-BAF3-F93FD6E1554A}" type="slidenum">
              <a:rPr lang="en-US" smtClean="0"/>
              <a:pPr>
                <a:defRPr/>
              </a:pPr>
              <a:t>38</a:t>
            </a:fld>
            <a:endParaRPr lang="en-US" dirty="0"/>
          </a:p>
        </p:txBody>
      </p:sp>
      <p:pic>
        <p:nvPicPr>
          <p:cNvPr id="7" name="Picture 6">
            <a:extLst>
              <a:ext uri="{FF2B5EF4-FFF2-40B4-BE49-F238E27FC236}">
                <a16:creationId xmlns:a16="http://schemas.microsoft.com/office/drawing/2014/main" id="{FFAA903F-D23B-4DCF-8711-0B557949BE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3636" y="2545564"/>
            <a:ext cx="2188163" cy="2935916"/>
          </a:xfrm>
          <a:prstGeom prst="rect">
            <a:avLst/>
          </a:prstGeom>
        </p:spPr>
      </p:pic>
      <p:sp>
        <p:nvSpPr>
          <p:cNvPr id="8" name="Content Placeholder 2">
            <a:extLst>
              <a:ext uri="{FF2B5EF4-FFF2-40B4-BE49-F238E27FC236}">
                <a16:creationId xmlns:a16="http://schemas.microsoft.com/office/drawing/2014/main" id="{EFF49923-AE68-4AEF-84F7-BCEADD94C521}"/>
              </a:ext>
            </a:extLst>
          </p:cNvPr>
          <p:cNvSpPr txBox="1">
            <a:spLocks/>
          </p:cNvSpPr>
          <p:nvPr/>
        </p:nvSpPr>
        <p:spPr bwMode="auto">
          <a:xfrm>
            <a:off x="2590801" y="2590799"/>
            <a:ext cx="5715000"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Low Profit Margin</a:t>
            </a:r>
          </a:p>
          <a:p>
            <a:pPr lvl="1"/>
            <a:r>
              <a:rPr lang="en-US" kern="0" dirty="0"/>
              <a:t>Is that a problem?</a:t>
            </a:r>
          </a:p>
          <a:p>
            <a:pPr lvl="1"/>
            <a:r>
              <a:rPr lang="en-US" kern="0" dirty="0"/>
              <a:t>Not for Amazon</a:t>
            </a:r>
          </a:p>
          <a:p>
            <a:endParaRPr lang="en-US" kern="0" dirty="0"/>
          </a:p>
        </p:txBody>
      </p:sp>
    </p:spTree>
    <p:extLst>
      <p:ext uri="{BB962C8B-B14F-4D97-AF65-F5344CB8AC3E}">
        <p14:creationId xmlns:p14="http://schemas.microsoft.com/office/powerpoint/2010/main" val="445138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C06C-DB80-4FE4-9AB6-3E9F0F4A13BA}"/>
              </a:ext>
            </a:extLst>
          </p:cNvPr>
          <p:cNvSpPr>
            <a:spLocks noGrp="1"/>
          </p:cNvSpPr>
          <p:nvPr>
            <p:ph type="title"/>
          </p:nvPr>
        </p:nvSpPr>
        <p:spPr/>
        <p:txBody>
          <a:bodyPr/>
          <a:lstStyle/>
          <a:p>
            <a:r>
              <a:rPr lang="en-US" dirty="0"/>
              <a:t>Profit Margin - Examples</a:t>
            </a:r>
          </a:p>
        </p:txBody>
      </p:sp>
      <p:sp>
        <p:nvSpPr>
          <p:cNvPr id="4" name="Slide Number Placeholder 3">
            <a:extLst>
              <a:ext uri="{FF2B5EF4-FFF2-40B4-BE49-F238E27FC236}">
                <a16:creationId xmlns:a16="http://schemas.microsoft.com/office/drawing/2014/main" id="{0F3ECA9E-21C8-4A58-9534-8B0651E4F21A}"/>
              </a:ext>
            </a:extLst>
          </p:cNvPr>
          <p:cNvSpPr>
            <a:spLocks noGrp="1"/>
          </p:cNvSpPr>
          <p:nvPr>
            <p:ph type="sldNum" sz="quarter" idx="11"/>
          </p:nvPr>
        </p:nvSpPr>
        <p:spPr/>
        <p:txBody>
          <a:bodyPr/>
          <a:lstStyle/>
          <a:p>
            <a:pPr>
              <a:defRPr/>
            </a:pPr>
            <a:fld id="{7624D940-A856-4BBF-BAF3-F93FD6E1554A}" type="slidenum">
              <a:rPr lang="en-US" smtClean="0"/>
              <a:pPr>
                <a:defRPr/>
              </a:pPr>
              <a:t>39</a:t>
            </a:fld>
            <a:endParaRPr lang="en-US" dirty="0"/>
          </a:p>
        </p:txBody>
      </p:sp>
      <p:sp>
        <p:nvSpPr>
          <p:cNvPr id="7" name="Content Placeholder 2">
            <a:extLst>
              <a:ext uri="{FF2B5EF4-FFF2-40B4-BE49-F238E27FC236}">
                <a16:creationId xmlns:a16="http://schemas.microsoft.com/office/drawing/2014/main" id="{6EF852B2-A5F8-4CB7-9105-BC6E11592A59}"/>
              </a:ext>
            </a:extLst>
          </p:cNvPr>
          <p:cNvSpPr>
            <a:spLocks noGrp="1"/>
          </p:cNvSpPr>
          <p:nvPr>
            <p:ph idx="1"/>
          </p:nvPr>
        </p:nvSpPr>
        <p:spPr>
          <a:xfrm>
            <a:off x="685800" y="1752600"/>
            <a:ext cx="8001000" cy="3962400"/>
          </a:xfrm>
        </p:spPr>
        <p:txBody>
          <a:bodyPr/>
          <a:lstStyle/>
          <a:p>
            <a:r>
              <a:rPr lang="en-US" dirty="0"/>
              <a:t>Amazon.com, Inc. (Nasdaq: AMZN)</a:t>
            </a:r>
          </a:p>
          <a:p>
            <a:endParaRPr lang="en-US" dirty="0"/>
          </a:p>
        </p:txBody>
      </p:sp>
      <p:pic>
        <p:nvPicPr>
          <p:cNvPr id="8" name="Picture 7">
            <a:extLst>
              <a:ext uri="{FF2B5EF4-FFF2-40B4-BE49-F238E27FC236}">
                <a16:creationId xmlns:a16="http://schemas.microsoft.com/office/drawing/2014/main" id="{E949FA84-79A0-4EFA-9DFD-0F7051B2C9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7211" y="2590800"/>
            <a:ext cx="7169577" cy="2627762"/>
          </a:xfrm>
          <a:prstGeom prst="rect">
            <a:avLst/>
          </a:prstGeom>
        </p:spPr>
      </p:pic>
    </p:spTree>
    <p:extLst>
      <p:ext uri="{BB962C8B-B14F-4D97-AF65-F5344CB8AC3E}">
        <p14:creationId xmlns:p14="http://schemas.microsoft.com/office/powerpoint/2010/main" val="23737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D799-0394-4C7B-BBDD-CBC6644A0C3F}"/>
              </a:ext>
            </a:extLst>
          </p:cNvPr>
          <p:cNvSpPr>
            <a:spLocks noGrp="1"/>
          </p:cNvSpPr>
          <p:nvPr>
            <p:ph type="title"/>
          </p:nvPr>
        </p:nvSpPr>
        <p:spPr/>
        <p:txBody>
          <a:bodyPr/>
          <a:lstStyle/>
          <a:p>
            <a:r>
              <a:rPr lang="en-US" dirty="0"/>
              <a:t>Identifying Red Flags</a:t>
            </a:r>
          </a:p>
        </p:txBody>
      </p:sp>
      <p:sp>
        <p:nvSpPr>
          <p:cNvPr id="3" name="Content Placeholder 2">
            <a:extLst>
              <a:ext uri="{FF2B5EF4-FFF2-40B4-BE49-F238E27FC236}">
                <a16:creationId xmlns:a16="http://schemas.microsoft.com/office/drawing/2014/main" id="{63AC5A33-6ADA-4446-BA16-AD3BCE2A538D}"/>
              </a:ext>
            </a:extLst>
          </p:cNvPr>
          <p:cNvSpPr>
            <a:spLocks noGrp="1"/>
          </p:cNvSpPr>
          <p:nvPr>
            <p:ph idx="1"/>
          </p:nvPr>
        </p:nvSpPr>
        <p:spPr/>
        <p:txBody>
          <a:bodyPr/>
          <a:lstStyle/>
          <a:p>
            <a:r>
              <a:rPr lang="en-US" dirty="0"/>
              <a:t>Debt</a:t>
            </a:r>
          </a:p>
          <a:p>
            <a:pPr lvl="1"/>
            <a:r>
              <a:rPr lang="en-US" dirty="0"/>
              <a:t>To % of Total Capitalization</a:t>
            </a:r>
          </a:p>
          <a:p>
            <a:pPr lvl="1"/>
            <a:r>
              <a:rPr lang="en-US" dirty="0"/>
              <a:t>Debt to Equity Ratio</a:t>
            </a:r>
          </a:p>
          <a:p>
            <a:r>
              <a:rPr lang="en-US" dirty="0"/>
              <a:t>Price Earnings Ratio</a:t>
            </a:r>
          </a:p>
          <a:p>
            <a:pPr lvl="1"/>
            <a:r>
              <a:rPr lang="en-US" dirty="0"/>
              <a:t>Visual Inspection</a:t>
            </a:r>
          </a:p>
        </p:txBody>
      </p:sp>
      <p:sp>
        <p:nvSpPr>
          <p:cNvPr id="4" name="Slide Number Placeholder 3">
            <a:extLst>
              <a:ext uri="{FF2B5EF4-FFF2-40B4-BE49-F238E27FC236}">
                <a16:creationId xmlns:a16="http://schemas.microsoft.com/office/drawing/2014/main" id="{790BF9FA-9ED1-4302-9EC6-113BB2EB2B60}"/>
              </a:ext>
            </a:extLst>
          </p:cNvPr>
          <p:cNvSpPr>
            <a:spLocks noGrp="1"/>
          </p:cNvSpPr>
          <p:nvPr>
            <p:ph type="sldNum" sz="quarter" idx="11"/>
          </p:nvPr>
        </p:nvSpPr>
        <p:spPr/>
        <p:txBody>
          <a:bodyPr/>
          <a:lstStyle/>
          <a:p>
            <a:pPr>
              <a:defRPr/>
            </a:pPr>
            <a:fld id="{7624D940-A856-4BBF-BAF3-F93FD6E1554A}" type="slidenum">
              <a:rPr lang="en-US" smtClean="0"/>
              <a:pPr>
                <a:defRPr/>
              </a:pPr>
              <a:t>4</a:t>
            </a:fld>
            <a:endParaRPr lang="en-US" dirty="0"/>
          </a:p>
        </p:txBody>
      </p:sp>
    </p:spTree>
    <p:extLst>
      <p:ext uri="{BB962C8B-B14F-4D97-AF65-F5344CB8AC3E}">
        <p14:creationId xmlns:p14="http://schemas.microsoft.com/office/powerpoint/2010/main" val="411066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C06C-DB80-4FE4-9AB6-3E9F0F4A13BA}"/>
              </a:ext>
            </a:extLst>
          </p:cNvPr>
          <p:cNvSpPr>
            <a:spLocks noGrp="1"/>
          </p:cNvSpPr>
          <p:nvPr>
            <p:ph type="title"/>
          </p:nvPr>
        </p:nvSpPr>
        <p:spPr/>
        <p:txBody>
          <a:bodyPr/>
          <a:lstStyle/>
          <a:p>
            <a:r>
              <a:rPr lang="en-US" dirty="0"/>
              <a:t>Profit Margin - Examples</a:t>
            </a:r>
          </a:p>
        </p:txBody>
      </p:sp>
      <p:sp>
        <p:nvSpPr>
          <p:cNvPr id="3" name="Content Placeholder 2">
            <a:extLst>
              <a:ext uri="{FF2B5EF4-FFF2-40B4-BE49-F238E27FC236}">
                <a16:creationId xmlns:a16="http://schemas.microsoft.com/office/drawing/2014/main" id="{633F15AC-1EDE-4D5D-8B38-86DB0533AA91}"/>
              </a:ext>
            </a:extLst>
          </p:cNvPr>
          <p:cNvSpPr>
            <a:spLocks noGrp="1"/>
          </p:cNvSpPr>
          <p:nvPr>
            <p:ph idx="1"/>
          </p:nvPr>
        </p:nvSpPr>
        <p:spPr>
          <a:xfrm>
            <a:off x="685800" y="1752600"/>
            <a:ext cx="7772400" cy="762000"/>
          </a:xfrm>
        </p:spPr>
        <p:txBody>
          <a:bodyPr/>
          <a:lstStyle/>
          <a:p>
            <a:r>
              <a:rPr lang="en-US" dirty="0"/>
              <a:t>Southwest Airlines (NYSE: LUV)</a:t>
            </a:r>
          </a:p>
        </p:txBody>
      </p:sp>
      <p:sp>
        <p:nvSpPr>
          <p:cNvPr id="4" name="Slide Number Placeholder 3">
            <a:extLst>
              <a:ext uri="{FF2B5EF4-FFF2-40B4-BE49-F238E27FC236}">
                <a16:creationId xmlns:a16="http://schemas.microsoft.com/office/drawing/2014/main" id="{1A2B2D84-822D-4797-934B-8A95D827389F}"/>
              </a:ext>
            </a:extLst>
          </p:cNvPr>
          <p:cNvSpPr>
            <a:spLocks noGrp="1"/>
          </p:cNvSpPr>
          <p:nvPr>
            <p:ph type="sldNum" sz="quarter" idx="11"/>
          </p:nvPr>
        </p:nvSpPr>
        <p:spPr/>
        <p:txBody>
          <a:bodyPr/>
          <a:lstStyle/>
          <a:p>
            <a:pPr>
              <a:defRPr/>
            </a:pPr>
            <a:fld id="{7624D940-A856-4BBF-BAF3-F93FD6E1554A}" type="slidenum">
              <a:rPr lang="en-US" smtClean="0"/>
              <a:pPr>
                <a:defRPr/>
              </a:pPr>
              <a:t>40</a:t>
            </a:fld>
            <a:endParaRPr lang="en-US" dirty="0"/>
          </a:p>
        </p:txBody>
      </p:sp>
      <p:pic>
        <p:nvPicPr>
          <p:cNvPr id="7" name="Picture 6">
            <a:extLst>
              <a:ext uri="{FF2B5EF4-FFF2-40B4-BE49-F238E27FC236}">
                <a16:creationId xmlns:a16="http://schemas.microsoft.com/office/drawing/2014/main" id="{FFAA903F-D23B-4DCF-8711-0B557949BE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3636" y="2554747"/>
            <a:ext cx="2188163" cy="2917549"/>
          </a:xfrm>
          <a:prstGeom prst="rect">
            <a:avLst/>
          </a:prstGeom>
        </p:spPr>
      </p:pic>
      <p:sp>
        <p:nvSpPr>
          <p:cNvPr id="8" name="Content Placeholder 2">
            <a:extLst>
              <a:ext uri="{FF2B5EF4-FFF2-40B4-BE49-F238E27FC236}">
                <a16:creationId xmlns:a16="http://schemas.microsoft.com/office/drawing/2014/main" id="{EFF49923-AE68-4AEF-84F7-BCEADD94C521}"/>
              </a:ext>
            </a:extLst>
          </p:cNvPr>
          <p:cNvSpPr txBox="1">
            <a:spLocks/>
          </p:cNvSpPr>
          <p:nvPr/>
        </p:nvSpPr>
        <p:spPr bwMode="auto">
          <a:xfrm>
            <a:off x="2590800" y="2590799"/>
            <a:ext cx="5867399"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Recent Drop</a:t>
            </a:r>
          </a:p>
          <a:p>
            <a:pPr lvl="1"/>
            <a:r>
              <a:rPr lang="en-US" kern="0" dirty="0"/>
              <a:t>Is that a problem?</a:t>
            </a:r>
          </a:p>
          <a:p>
            <a:pPr lvl="1"/>
            <a:r>
              <a:rPr lang="en-US" kern="0" dirty="0"/>
              <a:t>Yes, but is there a reason?</a:t>
            </a:r>
          </a:p>
          <a:p>
            <a:endParaRPr lang="en-US" kern="0" dirty="0"/>
          </a:p>
        </p:txBody>
      </p:sp>
    </p:spTree>
    <p:extLst>
      <p:ext uri="{BB962C8B-B14F-4D97-AF65-F5344CB8AC3E}">
        <p14:creationId xmlns:p14="http://schemas.microsoft.com/office/powerpoint/2010/main" val="477180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C06C-DB80-4FE4-9AB6-3E9F0F4A13BA}"/>
              </a:ext>
            </a:extLst>
          </p:cNvPr>
          <p:cNvSpPr>
            <a:spLocks noGrp="1"/>
          </p:cNvSpPr>
          <p:nvPr>
            <p:ph type="title"/>
          </p:nvPr>
        </p:nvSpPr>
        <p:spPr/>
        <p:txBody>
          <a:bodyPr/>
          <a:lstStyle/>
          <a:p>
            <a:r>
              <a:rPr lang="en-US" dirty="0"/>
              <a:t>Profit Margin - Examples</a:t>
            </a:r>
          </a:p>
        </p:txBody>
      </p:sp>
      <p:sp>
        <p:nvSpPr>
          <p:cNvPr id="4" name="Slide Number Placeholder 3">
            <a:extLst>
              <a:ext uri="{FF2B5EF4-FFF2-40B4-BE49-F238E27FC236}">
                <a16:creationId xmlns:a16="http://schemas.microsoft.com/office/drawing/2014/main" id="{0F3ECA9E-21C8-4A58-9534-8B0651E4F21A}"/>
              </a:ext>
            </a:extLst>
          </p:cNvPr>
          <p:cNvSpPr>
            <a:spLocks noGrp="1"/>
          </p:cNvSpPr>
          <p:nvPr>
            <p:ph type="sldNum" sz="quarter" idx="11"/>
          </p:nvPr>
        </p:nvSpPr>
        <p:spPr/>
        <p:txBody>
          <a:bodyPr/>
          <a:lstStyle/>
          <a:p>
            <a:pPr>
              <a:defRPr/>
            </a:pPr>
            <a:fld id="{7624D940-A856-4BBF-BAF3-F93FD6E1554A}" type="slidenum">
              <a:rPr lang="en-US" smtClean="0"/>
              <a:pPr>
                <a:defRPr/>
              </a:pPr>
              <a:t>41</a:t>
            </a:fld>
            <a:endParaRPr lang="en-US" dirty="0"/>
          </a:p>
        </p:txBody>
      </p:sp>
      <p:sp>
        <p:nvSpPr>
          <p:cNvPr id="7" name="Content Placeholder 2">
            <a:extLst>
              <a:ext uri="{FF2B5EF4-FFF2-40B4-BE49-F238E27FC236}">
                <a16:creationId xmlns:a16="http://schemas.microsoft.com/office/drawing/2014/main" id="{6EF852B2-A5F8-4CB7-9105-BC6E11592A59}"/>
              </a:ext>
            </a:extLst>
          </p:cNvPr>
          <p:cNvSpPr>
            <a:spLocks noGrp="1"/>
          </p:cNvSpPr>
          <p:nvPr>
            <p:ph idx="1"/>
          </p:nvPr>
        </p:nvSpPr>
        <p:spPr>
          <a:xfrm>
            <a:off x="685800" y="1752600"/>
            <a:ext cx="8001000" cy="3962400"/>
          </a:xfrm>
        </p:spPr>
        <p:txBody>
          <a:bodyPr/>
          <a:lstStyle/>
          <a:p>
            <a:r>
              <a:rPr lang="en-US" dirty="0"/>
              <a:t>Southwest Airlines (NYSE: LUV)</a:t>
            </a:r>
          </a:p>
          <a:p>
            <a:endParaRPr lang="en-US" dirty="0"/>
          </a:p>
        </p:txBody>
      </p:sp>
      <p:pic>
        <p:nvPicPr>
          <p:cNvPr id="8" name="Picture 7">
            <a:extLst>
              <a:ext uri="{FF2B5EF4-FFF2-40B4-BE49-F238E27FC236}">
                <a16:creationId xmlns:a16="http://schemas.microsoft.com/office/drawing/2014/main" id="{E949FA84-79A0-4EFA-9DFD-0F7051B2C9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4758" y="2590800"/>
            <a:ext cx="7054483" cy="2627762"/>
          </a:xfrm>
          <a:prstGeom prst="rect">
            <a:avLst/>
          </a:prstGeom>
        </p:spPr>
      </p:pic>
    </p:spTree>
    <p:extLst>
      <p:ext uri="{BB962C8B-B14F-4D97-AF65-F5344CB8AC3E}">
        <p14:creationId xmlns:p14="http://schemas.microsoft.com/office/powerpoint/2010/main" val="2191022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C06C-DB80-4FE4-9AB6-3E9F0F4A13BA}"/>
              </a:ext>
            </a:extLst>
          </p:cNvPr>
          <p:cNvSpPr>
            <a:spLocks noGrp="1"/>
          </p:cNvSpPr>
          <p:nvPr>
            <p:ph type="title"/>
          </p:nvPr>
        </p:nvSpPr>
        <p:spPr/>
        <p:txBody>
          <a:bodyPr/>
          <a:lstStyle/>
          <a:p>
            <a:r>
              <a:rPr lang="en-US" dirty="0"/>
              <a:t>Profit Margin - Examples</a:t>
            </a:r>
          </a:p>
        </p:txBody>
      </p:sp>
      <p:sp>
        <p:nvSpPr>
          <p:cNvPr id="3" name="Content Placeholder 2">
            <a:extLst>
              <a:ext uri="{FF2B5EF4-FFF2-40B4-BE49-F238E27FC236}">
                <a16:creationId xmlns:a16="http://schemas.microsoft.com/office/drawing/2014/main" id="{633F15AC-1EDE-4D5D-8B38-86DB0533AA91}"/>
              </a:ext>
            </a:extLst>
          </p:cNvPr>
          <p:cNvSpPr>
            <a:spLocks noGrp="1"/>
          </p:cNvSpPr>
          <p:nvPr>
            <p:ph idx="1"/>
          </p:nvPr>
        </p:nvSpPr>
        <p:spPr>
          <a:xfrm>
            <a:off x="685800" y="1752600"/>
            <a:ext cx="8001000" cy="762000"/>
          </a:xfrm>
        </p:spPr>
        <p:txBody>
          <a:bodyPr/>
          <a:lstStyle/>
          <a:p>
            <a:r>
              <a:rPr lang="en-US" dirty="0"/>
              <a:t>Bed Bath &amp; Beyond (Nasdaq: BBBY)</a:t>
            </a:r>
          </a:p>
        </p:txBody>
      </p:sp>
      <p:sp>
        <p:nvSpPr>
          <p:cNvPr id="4" name="Slide Number Placeholder 3">
            <a:extLst>
              <a:ext uri="{FF2B5EF4-FFF2-40B4-BE49-F238E27FC236}">
                <a16:creationId xmlns:a16="http://schemas.microsoft.com/office/drawing/2014/main" id="{1A2B2D84-822D-4797-934B-8A95D827389F}"/>
              </a:ext>
            </a:extLst>
          </p:cNvPr>
          <p:cNvSpPr>
            <a:spLocks noGrp="1"/>
          </p:cNvSpPr>
          <p:nvPr>
            <p:ph type="sldNum" sz="quarter" idx="11"/>
          </p:nvPr>
        </p:nvSpPr>
        <p:spPr/>
        <p:txBody>
          <a:bodyPr/>
          <a:lstStyle/>
          <a:p>
            <a:pPr>
              <a:defRPr/>
            </a:pPr>
            <a:fld id="{7624D940-A856-4BBF-BAF3-F93FD6E1554A}" type="slidenum">
              <a:rPr lang="en-US" smtClean="0"/>
              <a:pPr>
                <a:defRPr/>
              </a:pPr>
              <a:t>42</a:t>
            </a:fld>
            <a:endParaRPr lang="en-US" dirty="0"/>
          </a:p>
        </p:txBody>
      </p:sp>
      <p:pic>
        <p:nvPicPr>
          <p:cNvPr id="7" name="Picture 6">
            <a:extLst>
              <a:ext uri="{FF2B5EF4-FFF2-40B4-BE49-F238E27FC236}">
                <a16:creationId xmlns:a16="http://schemas.microsoft.com/office/drawing/2014/main" id="{FFAA903F-D23B-4DCF-8711-0B557949BE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600" y="2362201"/>
            <a:ext cx="2099875" cy="3657600"/>
          </a:xfrm>
          <a:prstGeom prst="rect">
            <a:avLst/>
          </a:prstGeom>
        </p:spPr>
      </p:pic>
      <p:sp>
        <p:nvSpPr>
          <p:cNvPr id="8" name="Content Placeholder 2">
            <a:extLst>
              <a:ext uri="{FF2B5EF4-FFF2-40B4-BE49-F238E27FC236}">
                <a16:creationId xmlns:a16="http://schemas.microsoft.com/office/drawing/2014/main" id="{EFF49923-AE68-4AEF-84F7-BCEADD94C521}"/>
              </a:ext>
            </a:extLst>
          </p:cNvPr>
          <p:cNvSpPr txBox="1">
            <a:spLocks/>
          </p:cNvSpPr>
          <p:nvPr/>
        </p:nvSpPr>
        <p:spPr bwMode="auto">
          <a:xfrm>
            <a:off x="2590801" y="2590799"/>
            <a:ext cx="5715000" cy="32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cs typeface="+mn-cs"/>
              </a:defRPr>
            </a:lvl2pPr>
            <a:lvl3pPr marL="1143000" indent="-228600" algn="l" rtl="0" eaLnBrk="1" fontAlgn="base" hangingPunct="1">
              <a:spcBef>
                <a:spcPct val="20000"/>
              </a:spcBef>
              <a:spcAft>
                <a:spcPct val="0"/>
              </a:spcAft>
              <a:buChar char="•"/>
              <a:defRPr sz="28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r>
              <a:rPr lang="en-US" kern="0" dirty="0"/>
              <a:t>Decreasing over time</a:t>
            </a:r>
          </a:p>
          <a:p>
            <a:pPr lvl="1"/>
            <a:r>
              <a:rPr lang="en-US" kern="0" dirty="0"/>
              <a:t>Red Flag</a:t>
            </a:r>
          </a:p>
          <a:p>
            <a:endParaRPr lang="en-US" kern="0" dirty="0"/>
          </a:p>
        </p:txBody>
      </p:sp>
      <p:pic>
        <p:nvPicPr>
          <p:cNvPr id="9" name="Picture 8" descr="Icon&#10;&#10;Description automatically generated">
            <a:extLst>
              <a:ext uri="{FF2B5EF4-FFF2-40B4-BE49-F238E27FC236}">
                <a16:creationId xmlns:a16="http://schemas.microsoft.com/office/drawing/2014/main" id="{68856687-21F6-4CB4-A905-211AB9C2E0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48301" y="3429000"/>
            <a:ext cx="1424805" cy="1469610"/>
          </a:xfrm>
          <a:prstGeom prst="rect">
            <a:avLst/>
          </a:prstGeom>
        </p:spPr>
      </p:pic>
    </p:spTree>
    <p:extLst>
      <p:ext uri="{BB962C8B-B14F-4D97-AF65-F5344CB8AC3E}">
        <p14:creationId xmlns:p14="http://schemas.microsoft.com/office/powerpoint/2010/main" val="2418606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C06C-DB80-4FE4-9AB6-3E9F0F4A13BA}"/>
              </a:ext>
            </a:extLst>
          </p:cNvPr>
          <p:cNvSpPr>
            <a:spLocks noGrp="1"/>
          </p:cNvSpPr>
          <p:nvPr>
            <p:ph type="title"/>
          </p:nvPr>
        </p:nvSpPr>
        <p:spPr/>
        <p:txBody>
          <a:bodyPr/>
          <a:lstStyle/>
          <a:p>
            <a:r>
              <a:rPr lang="en-US" dirty="0"/>
              <a:t>Profit Margin - Examples</a:t>
            </a:r>
          </a:p>
        </p:txBody>
      </p:sp>
      <p:sp>
        <p:nvSpPr>
          <p:cNvPr id="4" name="Slide Number Placeholder 3">
            <a:extLst>
              <a:ext uri="{FF2B5EF4-FFF2-40B4-BE49-F238E27FC236}">
                <a16:creationId xmlns:a16="http://schemas.microsoft.com/office/drawing/2014/main" id="{0F3ECA9E-21C8-4A58-9534-8B0651E4F21A}"/>
              </a:ext>
            </a:extLst>
          </p:cNvPr>
          <p:cNvSpPr>
            <a:spLocks noGrp="1"/>
          </p:cNvSpPr>
          <p:nvPr>
            <p:ph type="sldNum" sz="quarter" idx="11"/>
          </p:nvPr>
        </p:nvSpPr>
        <p:spPr/>
        <p:txBody>
          <a:bodyPr/>
          <a:lstStyle/>
          <a:p>
            <a:pPr>
              <a:defRPr/>
            </a:pPr>
            <a:fld id="{7624D940-A856-4BBF-BAF3-F93FD6E1554A}" type="slidenum">
              <a:rPr lang="en-US" smtClean="0"/>
              <a:pPr>
                <a:defRPr/>
              </a:pPr>
              <a:t>43</a:t>
            </a:fld>
            <a:endParaRPr lang="en-US" dirty="0"/>
          </a:p>
        </p:txBody>
      </p:sp>
      <p:sp>
        <p:nvSpPr>
          <p:cNvPr id="7" name="Content Placeholder 2">
            <a:extLst>
              <a:ext uri="{FF2B5EF4-FFF2-40B4-BE49-F238E27FC236}">
                <a16:creationId xmlns:a16="http://schemas.microsoft.com/office/drawing/2014/main" id="{6EF852B2-A5F8-4CB7-9105-BC6E11592A59}"/>
              </a:ext>
            </a:extLst>
          </p:cNvPr>
          <p:cNvSpPr>
            <a:spLocks noGrp="1"/>
          </p:cNvSpPr>
          <p:nvPr>
            <p:ph idx="1"/>
          </p:nvPr>
        </p:nvSpPr>
        <p:spPr>
          <a:xfrm>
            <a:off x="685800" y="1752600"/>
            <a:ext cx="8001000" cy="3962400"/>
          </a:xfrm>
        </p:spPr>
        <p:txBody>
          <a:bodyPr/>
          <a:lstStyle/>
          <a:p>
            <a:r>
              <a:rPr lang="en-US" dirty="0"/>
              <a:t>Bed Bath &amp; Beyond (Nasdaq: BBBY)</a:t>
            </a:r>
          </a:p>
          <a:p>
            <a:endParaRPr lang="en-US" dirty="0"/>
          </a:p>
        </p:txBody>
      </p:sp>
      <p:pic>
        <p:nvPicPr>
          <p:cNvPr id="8" name="Picture 7">
            <a:extLst>
              <a:ext uri="{FF2B5EF4-FFF2-40B4-BE49-F238E27FC236}">
                <a16:creationId xmlns:a16="http://schemas.microsoft.com/office/drawing/2014/main" id="{E949FA84-79A0-4EFA-9DFD-0F7051B2C9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8316" y="2590800"/>
            <a:ext cx="7007367" cy="2627762"/>
          </a:xfrm>
          <a:prstGeom prst="rect">
            <a:avLst/>
          </a:prstGeom>
        </p:spPr>
      </p:pic>
    </p:spTree>
    <p:extLst>
      <p:ext uri="{BB962C8B-B14F-4D97-AF65-F5344CB8AC3E}">
        <p14:creationId xmlns:p14="http://schemas.microsoft.com/office/powerpoint/2010/main" val="403843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AF5C-C07A-4089-9E30-274A1C0BA088}"/>
              </a:ext>
            </a:extLst>
          </p:cNvPr>
          <p:cNvSpPr>
            <a:spLocks noGrp="1"/>
          </p:cNvSpPr>
          <p:nvPr>
            <p:ph type="title"/>
          </p:nvPr>
        </p:nvSpPr>
        <p:spPr/>
        <p:txBody>
          <a:bodyPr/>
          <a:lstStyle/>
          <a:p>
            <a:r>
              <a:rPr lang="en-US" dirty="0"/>
              <a:t>Price Computations</a:t>
            </a:r>
          </a:p>
        </p:txBody>
      </p:sp>
      <p:sp>
        <p:nvSpPr>
          <p:cNvPr id="3" name="Content Placeholder 2">
            <a:extLst>
              <a:ext uri="{FF2B5EF4-FFF2-40B4-BE49-F238E27FC236}">
                <a16:creationId xmlns:a16="http://schemas.microsoft.com/office/drawing/2014/main" id="{3DEA03F4-043C-4866-9A80-78A295591F8C}"/>
              </a:ext>
            </a:extLst>
          </p:cNvPr>
          <p:cNvSpPr>
            <a:spLocks noGrp="1"/>
          </p:cNvSpPr>
          <p:nvPr>
            <p:ph idx="1"/>
          </p:nvPr>
        </p:nvSpPr>
        <p:spPr/>
        <p:txBody>
          <a:bodyPr/>
          <a:lstStyle/>
          <a:p>
            <a:r>
              <a:rPr lang="en-US" dirty="0"/>
              <a:t>High Price – Section 4, Line A</a:t>
            </a:r>
          </a:p>
          <a:p>
            <a:r>
              <a:rPr lang="en-US" dirty="0"/>
              <a:t>Low Price – Section 4, Line B(a)</a:t>
            </a:r>
          </a:p>
        </p:txBody>
      </p:sp>
      <p:sp>
        <p:nvSpPr>
          <p:cNvPr id="4" name="Slide Number Placeholder 3">
            <a:extLst>
              <a:ext uri="{FF2B5EF4-FFF2-40B4-BE49-F238E27FC236}">
                <a16:creationId xmlns:a16="http://schemas.microsoft.com/office/drawing/2014/main" id="{4F645E46-D2D0-4368-A487-12CD33837208}"/>
              </a:ext>
            </a:extLst>
          </p:cNvPr>
          <p:cNvSpPr>
            <a:spLocks noGrp="1"/>
          </p:cNvSpPr>
          <p:nvPr>
            <p:ph type="sldNum" sz="quarter" idx="11"/>
          </p:nvPr>
        </p:nvSpPr>
        <p:spPr/>
        <p:txBody>
          <a:bodyPr/>
          <a:lstStyle/>
          <a:p>
            <a:pPr>
              <a:defRPr/>
            </a:pPr>
            <a:fld id="{7624D940-A856-4BBF-BAF3-F93FD6E1554A}" type="slidenum">
              <a:rPr lang="en-US" smtClean="0"/>
              <a:pPr>
                <a:defRPr/>
              </a:pPr>
              <a:t>44</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C0C011D9-135C-4189-8E48-735714912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973" y="3171746"/>
            <a:ext cx="6355827" cy="2848054"/>
          </a:xfrm>
          <a:prstGeom prst="rect">
            <a:avLst/>
          </a:prstGeom>
        </p:spPr>
      </p:pic>
    </p:spTree>
    <p:extLst>
      <p:ext uri="{BB962C8B-B14F-4D97-AF65-F5344CB8AC3E}">
        <p14:creationId xmlns:p14="http://schemas.microsoft.com/office/powerpoint/2010/main" val="1380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BDB8-2F02-4DBF-9EAB-06D56A94A02C}"/>
              </a:ext>
            </a:extLst>
          </p:cNvPr>
          <p:cNvSpPr>
            <a:spLocks noGrp="1"/>
          </p:cNvSpPr>
          <p:nvPr>
            <p:ph type="title"/>
          </p:nvPr>
        </p:nvSpPr>
        <p:spPr/>
        <p:txBody>
          <a:bodyPr/>
          <a:lstStyle/>
          <a:p>
            <a:r>
              <a:rPr lang="en-US" dirty="0"/>
              <a:t>Price Computations</a:t>
            </a:r>
          </a:p>
        </p:txBody>
      </p:sp>
      <p:sp>
        <p:nvSpPr>
          <p:cNvPr id="3" name="Content Placeholder 2">
            <a:extLst>
              <a:ext uri="{FF2B5EF4-FFF2-40B4-BE49-F238E27FC236}">
                <a16:creationId xmlns:a16="http://schemas.microsoft.com/office/drawing/2014/main" id="{4EA9926D-E813-4F79-97B0-72976BB0AD82}"/>
              </a:ext>
            </a:extLst>
          </p:cNvPr>
          <p:cNvSpPr>
            <a:spLocks noGrp="1"/>
          </p:cNvSpPr>
          <p:nvPr>
            <p:ph idx="1"/>
          </p:nvPr>
        </p:nvSpPr>
        <p:spPr/>
        <p:txBody>
          <a:bodyPr/>
          <a:lstStyle/>
          <a:p>
            <a:r>
              <a:rPr lang="en-US" dirty="0"/>
              <a:t>PE Ratio x Earnings = Price</a:t>
            </a:r>
          </a:p>
        </p:txBody>
      </p:sp>
      <p:sp>
        <p:nvSpPr>
          <p:cNvPr id="4" name="Slide Number Placeholder 3">
            <a:extLst>
              <a:ext uri="{FF2B5EF4-FFF2-40B4-BE49-F238E27FC236}">
                <a16:creationId xmlns:a16="http://schemas.microsoft.com/office/drawing/2014/main" id="{2288FBF9-5852-4529-A65C-45221015FA8C}"/>
              </a:ext>
            </a:extLst>
          </p:cNvPr>
          <p:cNvSpPr>
            <a:spLocks noGrp="1"/>
          </p:cNvSpPr>
          <p:nvPr>
            <p:ph type="sldNum" sz="quarter" idx="11"/>
          </p:nvPr>
        </p:nvSpPr>
        <p:spPr/>
        <p:txBody>
          <a:bodyPr/>
          <a:lstStyle/>
          <a:p>
            <a:pPr>
              <a:defRPr/>
            </a:pPr>
            <a:fld id="{7624D940-A856-4BBF-BAF3-F93FD6E1554A}" type="slidenum">
              <a:rPr lang="en-US" smtClean="0"/>
              <a:pPr>
                <a:defRPr/>
              </a:pPr>
              <a:t>45</a:t>
            </a:fld>
            <a:endParaRPr lang="en-US" dirty="0"/>
          </a:p>
        </p:txBody>
      </p:sp>
      <p:sp>
        <p:nvSpPr>
          <p:cNvPr id="5" name="Rectangle 4">
            <a:extLst>
              <a:ext uri="{FF2B5EF4-FFF2-40B4-BE49-F238E27FC236}">
                <a16:creationId xmlns:a16="http://schemas.microsoft.com/office/drawing/2014/main" id="{196CD851-B9CD-4EF2-8BE6-7992E1343DD8}"/>
              </a:ext>
            </a:extLst>
          </p:cNvPr>
          <p:cNvSpPr/>
          <p:nvPr/>
        </p:nvSpPr>
        <p:spPr>
          <a:xfrm>
            <a:off x="1635007" y="2628253"/>
            <a:ext cx="1909498"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Price</a:t>
            </a:r>
          </a:p>
        </p:txBody>
      </p:sp>
      <p:sp>
        <p:nvSpPr>
          <p:cNvPr id="6" name="Rectangle 5">
            <a:extLst>
              <a:ext uri="{FF2B5EF4-FFF2-40B4-BE49-F238E27FC236}">
                <a16:creationId xmlns:a16="http://schemas.microsoft.com/office/drawing/2014/main" id="{3FDBA628-1ED6-4C09-A8AD-F439FFBF6DD6}"/>
              </a:ext>
            </a:extLst>
          </p:cNvPr>
          <p:cNvSpPr/>
          <p:nvPr/>
        </p:nvSpPr>
        <p:spPr>
          <a:xfrm>
            <a:off x="990600" y="3810000"/>
            <a:ext cx="3198312" cy="923330"/>
          </a:xfrm>
          <a:prstGeom prst="rect">
            <a:avLst/>
          </a:prstGeom>
          <a:noFill/>
        </p:spPr>
        <p:txBody>
          <a:bodyPr wrap="none" lIns="91440" tIns="45720" rIns="91440" bIns="45720">
            <a:spAutoFit/>
          </a:bodyPr>
          <a:lstStyle/>
          <a:p>
            <a:pPr algn="ctr"/>
            <a:r>
              <a:rPr lang="en-US" sz="5400" b="1" spc="50" dirty="0">
                <a:ln w="12700" cmpd="sng">
                  <a:solidFill>
                    <a:srgbClr val="00CCFF"/>
                  </a:solidFill>
                  <a:prstDash val="solid"/>
                </a:ln>
                <a:solidFill>
                  <a:srgbClr val="FF0000"/>
                </a:solidFill>
                <a:effectLst>
                  <a:glow rad="38100">
                    <a:schemeClr val="accent1">
                      <a:alpha val="40000"/>
                    </a:schemeClr>
                  </a:glow>
                </a:effectLst>
              </a:rPr>
              <a:t>Earnings</a:t>
            </a:r>
          </a:p>
        </p:txBody>
      </p:sp>
      <p:sp>
        <p:nvSpPr>
          <p:cNvPr id="7" name="Rectangle 6">
            <a:extLst>
              <a:ext uri="{FF2B5EF4-FFF2-40B4-BE49-F238E27FC236}">
                <a16:creationId xmlns:a16="http://schemas.microsoft.com/office/drawing/2014/main" id="{0193C8A8-679B-48B6-9A2D-4CCC529B5B1B}"/>
              </a:ext>
            </a:extLst>
          </p:cNvPr>
          <p:cNvSpPr/>
          <p:nvPr/>
        </p:nvSpPr>
        <p:spPr bwMode="auto">
          <a:xfrm>
            <a:off x="1066800" y="3590676"/>
            <a:ext cx="3045912" cy="182880"/>
          </a:xfrm>
          <a:prstGeom prst="rect">
            <a:avLst/>
          </a:prstGeom>
          <a:solidFill>
            <a:srgbClr val="FF0000"/>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8" name="Rectangle 7">
            <a:extLst>
              <a:ext uri="{FF2B5EF4-FFF2-40B4-BE49-F238E27FC236}">
                <a16:creationId xmlns:a16="http://schemas.microsoft.com/office/drawing/2014/main" id="{188D39FA-9EC9-4019-BB46-2113A00194CB}"/>
              </a:ext>
            </a:extLst>
          </p:cNvPr>
          <p:cNvSpPr/>
          <p:nvPr/>
        </p:nvSpPr>
        <p:spPr>
          <a:xfrm>
            <a:off x="4354546" y="3219126"/>
            <a:ext cx="652743"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X</a:t>
            </a:r>
          </a:p>
        </p:txBody>
      </p:sp>
      <p:sp>
        <p:nvSpPr>
          <p:cNvPr id="9" name="Rectangle 8">
            <a:extLst>
              <a:ext uri="{FF2B5EF4-FFF2-40B4-BE49-F238E27FC236}">
                <a16:creationId xmlns:a16="http://schemas.microsoft.com/office/drawing/2014/main" id="{562D2C14-BC90-4EAF-A711-B08DB44D4855}"/>
              </a:ext>
            </a:extLst>
          </p:cNvPr>
          <p:cNvSpPr/>
          <p:nvPr/>
        </p:nvSpPr>
        <p:spPr>
          <a:xfrm>
            <a:off x="5046604" y="3219126"/>
            <a:ext cx="3198312"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Earnings</a:t>
            </a:r>
          </a:p>
        </p:txBody>
      </p:sp>
    </p:spTree>
    <p:extLst>
      <p:ext uri="{BB962C8B-B14F-4D97-AF65-F5344CB8AC3E}">
        <p14:creationId xmlns:p14="http://schemas.microsoft.com/office/powerpoint/2010/main" val="2950330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BDB8-2F02-4DBF-9EAB-06D56A94A02C}"/>
              </a:ext>
            </a:extLst>
          </p:cNvPr>
          <p:cNvSpPr>
            <a:spLocks noGrp="1"/>
          </p:cNvSpPr>
          <p:nvPr>
            <p:ph type="title"/>
          </p:nvPr>
        </p:nvSpPr>
        <p:spPr/>
        <p:txBody>
          <a:bodyPr/>
          <a:lstStyle/>
          <a:p>
            <a:r>
              <a:rPr lang="en-US" dirty="0"/>
              <a:t>Price Computations</a:t>
            </a:r>
          </a:p>
        </p:txBody>
      </p:sp>
      <p:sp>
        <p:nvSpPr>
          <p:cNvPr id="3" name="Content Placeholder 2">
            <a:extLst>
              <a:ext uri="{FF2B5EF4-FFF2-40B4-BE49-F238E27FC236}">
                <a16:creationId xmlns:a16="http://schemas.microsoft.com/office/drawing/2014/main" id="{4EA9926D-E813-4F79-97B0-72976BB0AD82}"/>
              </a:ext>
            </a:extLst>
          </p:cNvPr>
          <p:cNvSpPr>
            <a:spLocks noGrp="1"/>
          </p:cNvSpPr>
          <p:nvPr>
            <p:ph idx="1"/>
          </p:nvPr>
        </p:nvSpPr>
        <p:spPr/>
        <p:txBody>
          <a:bodyPr/>
          <a:lstStyle/>
          <a:p>
            <a:r>
              <a:rPr lang="en-US" dirty="0"/>
              <a:t>PE Ratio x Earnings = Price</a:t>
            </a:r>
          </a:p>
        </p:txBody>
      </p:sp>
      <p:sp>
        <p:nvSpPr>
          <p:cNvPr id="4" name="Slide Number Placeholder 3">
            <a:extLst>
              <a:ext uri="{FF2B5EF4-FFF2-40B4-BE49-F238E27FC236}">
                <a16:creationId xmlns:a16="http://schemas.microsoft.com/office/drawing/2014/main" id="{2288FBF9-5852-4529-A65C-45221015FA8C}"/>
              </a:ext>
            </a:extLst>
          </p:cNvPr>
          <p:cNvSpPr>
            <a:spLocks noGrp="1"/>
          </p:cNvSpPr>
          <p:nvPr>
            <p:ph type="sldNum" sz="quarter" idx="11"/>
          </p:nvPr>
        </p:nvSpPr>
        <p:spPr/>
        <p:txBody>
          <a:bodyPr/>
          <a:lstStyle/>
          <a:p>
            <a:pPr>
              <a:defRPr/>
            </a:pPr>
            <a:fld id="{7624D940-A856-4BBF-BAF3-F93FD6E1554A}" type="slidenum">
              <a:rPr lang="en-US" smtClean="0"/>
              <a:pPr>
                <a:defRPr/>
              </a:pPr>
              <a:t>46</a:t>
            </a:fld>
            <a:endParaRPr lang="en-US" dirty="0"/>
          </a:p>
        </p:txBody>
      </p:sp>
      <p:sp>
        <p:nvSpPr>
          <p:cNvPr id="5" name="Rectangle 4">
            <a:extLst>
              <a:ext uri="{FF2B5EF4-FFF2-40B4-BE49-F238E27FC236}">
                <a16:creationId xmlns:a16="http://schemas.microsoft.com/office/drawing/2014/main" id="{196CD851-B9CD-4EF2-8BE6-7992E1343DD8}"/>
              </a:ext>
            </a:extLst>
          </p:cNvPr>
          <p:cNvSpPr/>
          <p:nvPr/>
        </p:nvSpPr>
        <p:spPr>
          <a:xfrm>
            <a:off x="1635007" y="2628253"/>
            <a:ext cx="1909498"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Price</a:t>
            </a:r>
          </a:p>
        </p:txBody>
      </p:sp>
      <p:sp>
        <p:nvSpPr>
          <p:cNvPr id="6" name="Rectangle 5">
            <a:extLst>
              <a:ext uri="{FF2B5EF4-FFF2-40B4-BE49-F238E27FC236}">
                <a16:creationId xmlns:a16="http://schemas.microsoft.com/office/drawing/2014/main" id="{3FDBA628-1ED6-4C09-A8AD-F439FFBF6DD6}"/>
              </a:ext>
            </a:extLst>
          </p:cNvPr>
          <p:cNvSpPr/>
          <p:nvPr/>
        </p:nvSpPr>
        <p:spPr>
          <a:xfrm>
            <a:off x="990600" y="3810000"/>
            <a:ext cx="3198312" cy="923330"/>
          </a:xfrm>
          <a:prstGeom prst="rect">
            <a:avLst/>
          </a:prstGeom>
          <a:noFill/>
        </p:spPr>
        <p:txBody>
          <a:bodyPr wrap="none" lIns="91440" tIns="45720" rIns="91440" bIns="45720">
            <a:spAutoFit/>
          </a:bodyPr>
          <a:lstStyle/>
          <a:p>
            <a:pPr algn="ctr"/>
            <a:r>
              <a:rPr lang="en-US" sz="5400" b="1" spc="50" dirty="0">
                <a:ln w="12700" cmpd="sng">
                  <a:solidFill>
                    <a:srgbClr val="00CCFF"/>
                  </a:solidFill>
                  <a:prstDash val="solid"/>
                </a:ln>
                <a:solidFill>
                  <a:srgbClr val="FF0000"/>
                </a:solidFill>
                <a:effectLst>
                  <a:glow rad="38100">
                    <a:schemeClr val="accent1">
                      <a:alpha val="40000"/>
                    </a:schemeClr>
                  </a:glow>
                </a:effectLst>
              </a:rPr>
              <a:t>Earnings</a:t>
            </a:r>
          </a:p>
        </p:txBody>
      </p:sp>
      <p:sp>
        <p:nvSpPr>
          <p:cNvPr id="7" name="Rectangle 6">
            <a:extLst>
              <a:ext uri="{FF2B5EF4-FFF2-40B4-BE49-F238E27FC236}">
                <a16:creationId xmlns:a16="http://schemas.microsoft.com/office/drawing/2014/main" id="{0193C8A8-679B-48B6-9A2D-4CCC529B5B1B}"/>
              </a:ext>
            </a:extLst>
          </p:cNvPr>
          <p:cNvSpPr/>
          <p:nvPr/>
        </p:nvSpPr>
        <p:spPr bwMode="auto">
          <a:xfrm>
            <a:off x="1066800" y="3590676"/>
            <a:ext cx="3045912" cy="182880"/>
          </a:xfrm>
          <a:prstGeom prst="rect">
            <a:avLst/>
          </a:prstGeom>
          <a:solidFill>
            <a:srgbClr val="FF0000"/>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8" name="Rectangle 7">
            <a:extLst>
              <a:ext uri="{FF2B5EF4-FFF2-40B4-BE49-F238E27FC236}">
                <a16:creationId xmlns:a16="http://schemas.microsoft.com/office/drawing/2014/main" id="{188D39FA-9EC9-4019-BB46-2113A00194CB}"/>
              </a:ext>
            </a:extLst>
          </p:cNvPr>
          <p:cNvSpPr/>
          <p:nvPr/>
        </p:nvSpPr>
        <p:spPr>
          <a:xfrm>
            <a:off x="4354546" y="3219126"/>
            <a:ext cx="652743"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X</a:t>
            </a:r>
          </a:p>
        </p:txBody>
      </p:sp>
      <p:sp>
        <p:nvSpPr>
          <p:cNvPr id="9" name="Rectangle 8">
            <a:extLst>
              <a:ext uri="{FF2B5EF4-FFF2-40B4-BE49-F238E27FC236}">
                <a16:creationId xmlns:a16="http://schemas.microsoft.com/office/drawing/2014/main" id="{562D2C14-BC90-4EAF-A711-B08DB44D4855}"/>
              </a:ext>
            </a:extLst>
          </p:cNvPr>
          <p:cNvSpPr/>
          <p:nvPr/>
        </p:nvSpPr>
        <p:spPr>
          <a:xfrm>
            <a:off x="5046604" y="3219126"/>
            <a:ext cx="3198312"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Earnings</a:t>
            </a:r>
          </a:p>
        </p:txBody>
      </p:sp>
      <p:sp>
        <p:nvSpPr>
          <p:cNvPr id="10" name="Rectangle 9">
            <a:extLst>
              <a:ext uri="{FF2B5EF4-FFF2-40B4-BE49-F238E27FC236}">
                <a16:creationId xmlns:a16="http://schemas.microsoft.com/office/drawing/2014/main" id="{BCF2DB42-3114-47DE-B2A6-0801C0F7B30D}"/>
              </a:ext>
            </a:extLst>
          </p:cNvPr>
          <p:cNvSpPr/>
          <p:nvPr/>
        </p:nvSpPr>
        <p:spPr bwMode="auto">
          <a:xfrm rot="21170676">
            <a:off x="1119809" y="4271665"/>
            <a:ext cx="3045912" cy="182880"/>
          </a:xfrm>
          <a:prstGeom prst="rect">
            <a:avLst/>
          </a:prstGeom>
          <a:solidFill>
            <a:srgbClr val="FF0000">
              <a:alpha val="75000"/>
            </a:srgbClr>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1" name="Rectangle 10">
            <a:extLst>
              <a:ext uri="{FF2B5EF4-FFF2-40B4-BE49-F238E27FC236}">
                <a16:creationId xmlns:a16="http://schemas.microsoft.com/office/drawing/2014/main" id="{C90E8050-8E1D-4DD8-B252-29380D5C319C}"/>
              </a:ext>
            </a:extLst>
          </p:cNvPr>
          <p:cNvSpPr/>
          <p:nvPr/>
        </p:nvSpPr>
        <p:spPr bwMode="auto">
          <a:xfrm rot="21170676">
            <a:off x="5174092" y="3642359"/>
            <a:ext cx="3045912" cy="182880"/>
          </a:xfrm>
          <a:prstGeom prst="rect">
            <a:avLst/>
          </a:prstGeom>
          <a:solidFill>
            <a:srgbClr val="FF0000">
              <a:alpha val="75000"/>
            </a:srgbClr>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252424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BDB8-2F02-4DBF-9EAB-06D56A94A02C}"/>
              </a:ext>
            </a:extLst>
          </p:cNvPr>
          <p:cNvSpPr>
            <a:spLocks noGrp="1"/>
          </p:cNvSpPr>
          <p:nvPr>
            <p:ph type="title"/>
          </p:nvPr>
        </p:nvSpPr>
        <p:spPr/>
        <p:txBody>
          <a:bodyPr/>
          <a:lstStyle/>
          <a:p>
            <a:r>
              <a:rPr lang="en-US" dirty="0"/>
              <a:t>Price Computations</a:t>
            </a:r>
          </a:p>
        </p:txBody>
      </p:sp>
      <p:sp>
        <p:nvSpPr>
          <p:cNvPr id="3" name="Content Placeholder 2">
            <a:extLst>
              <a:ext uri="{FF2B5EF4-FFF2-40B4-BE49-F238E27FC236}">
                <a16:creationId xmlns:a16="http://schemas.microsoft.com/office/drawing/2014/main" id="{4EA9926D-E813-4F79-97B0-72976BB0AD82}"/>
              </a:ext>
            </a:extLst>
          </p:cNvPr>
          <p:cNvSpPr>
            <a:spLocks noGrp="1"/>
          </p:cNvSpPr>
          <p:nvPr>
            <p:ph idx="1"/>
          </p:nvPr>
        </p:nvSpPr>
        <p:spPr/>
        <p:txBody>
          <a:bodyPr/>
          <a:lstStyle/>
          <a:p>
            <a:r>
              <a:rPr lang="en-US" dirty="0"/>
              <a:t>PE Ratio x Earnings = Price</a:t>
            </a:r>
          </a:p>
        </p:txBody>
      </p:sp>
      <p:sp>
        <p:nvSpPr>
          <p:cNvPr id="4" name="Slide Number Placeholder 3">
            <a:extLst>
              <a:ext uri="{FF2B5EF4-FFF2-40B4-BE49-F238E27FC236}">
                <a16:creationId xmlns:a16="http://schemas.microsoft.com/office/drawing/2014/main" id="{2288FBF9-5852-4529-A65C-45221015FA8C}"/>
              </a:ext>
            </a:extLst>
          </p:cNvPr>
          <p:cNvSpPr>
            <a:spLocks noGrp="1"/>
          </p:cNvSpPr>
          <p:nvPr>
            <p:ph type="sldNum" sz="quarter" idx="11"/>
          </p:nvPr>
        </p:nvSpPr>
        <p:spPr/>
        <p:txBody>
          <a:bodyPr/>
          <a:lstStyle/>
          <a:p>
            <a:pPr>
              <a:defRPr/>
            </a:pPr>
            <a:fld id="{7624D940-A856-4BBF-BAF3-F93FD6E1554A}" type="slidenum">
              <a:rPr lang="en-US" smtClean="0"/>
              <a:pPr>
                <a:defRPr/>
              </a:pPr>
              <a:t>47</a:t>
            </a:fld>
            <a:endParaRPr lang="en-US" dirty="0"/>
          </a:p>
        </p:txBody>
      </p:sp>
      <p:sp>
        <p:nvSpPr>
          <p:cNvPr id="5" name="Rectangle 4">
            <a:extLst>
              <a:ext uri="{FF2B5EF4-FFF2-40B4-BE49-F238E27FC236}">
                <a16:creationId xmlns:a16="http://schemas.microsoft.com/office/drawing/2014/main" id="{196CD851-B9CD-4EF2-8BE6-7992E1343DD8}"/>
              </a:ext>
            </a:extLst>
          </p:cNvPr>
          <p:cNvSpPr/>
          <p:nvPr/>
        </p:nvSpPr>
        <p:spPr>
          <a:xfrm>
            <a:off x="1635006" y="2628252"/>
            <a:ext cx="5908794" cy="2646878"/>
          </a:xfrm>
          <a:prstGeom prst="rect">
            <a:avLst/>
          </a:prstGeom>
          <a:noFill/>
        </p:spPr>
        <p:txBody>
          <a:bodyPr wrap="square" lIns="91440" tIns="45720" rIns="91440" bIns="45720">
            <a:spAutoFit/>
          </a:bodyPr>
          <a:lstStyle/>
          <a:p>
            <a:pPr algn="ctr"/>
            <a:r>
              <a:rPr lang="en-US" sz="16600" b="1" cap="none" spc="50" dirty="0">
                <a:ln w="12700" cmpd="sng">
                  <a:solidFill>
                    <a:srgbClr val="00CCFF"/>
                  </a:solidFill>
                  <a:prstDash val="solid"/>
                </a:ln>
                <a:solidFill>
                  <a:srgbClr val="FF0000"/>
                </a:solidFill>
                <a:effectLst>
                  <a:glow rad="38100">
                    <a:schemeClr val="accent1">
                      <a:alpha val="40000"/>
                    </a:schemeClr>
                  </a:glow>
                </a:effectLst>
              </a:rPr>
              <a:t>Price</a:t>
            </a:r>
            <a:endParaRPr lang="en-US" sz="13800" b="1" cap="none" spc="50" dirty="0">
              <a:ln w="12700" cmpd="sng">
                <a:solidFill>
                  <a:srgbClr val="00CCFF"/>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3004339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D6AD-F665-4993-92B8-8147E5254CFD}"/>
              </a:ext>
            </a:extLst>
          </p:cNvPr>
          <p:cNvSpPr>
            <a:spLocks noGrp="1"/>
          </p:cNvSpPr>
          <p:nvPr>
            <p:ph type="title"/>
          </p:nvPr>
        </p:nvSpPr>
        <p:spPr/>
        <p:txBody>
          <a:bodyPr/>
          <a:lstStyle/>
          <a:p>
            <a:r>
              <a:rPr lang="en-US" dirty="0"/>
              <a:t>Reality Checks</a:t>
            </a:r>
          </a:p>
        </p:txBody>
      </p:sp>
      <p:sp>
        <p:nvSpPr>
          <p:cNvPr id="3" name="Content Placeholder 2">
            <a:extLst>
              <a:ext uri="{FF2B5EF4-FFF2-40B4-BE49-F238E27FC236}">
                <a16:creationId xmlns:a16="http://schemas.microsoft.com/office/drawing/2014/main" id="{6CF54526-D1E4-4C9F-B6C7-4016477331E8}"/>
              </a:ext>
            </a:extLst>
          </p:cNvPr>
          <p:cNvSpPr>
            <a:spLocks noGrp="1"/>
          </p:cNvSpPr>
          <p:nvPr>
            <p:ph idx="1"/>
          </p:nvPr>
        </p:nvSpPr>
        <p:spPr/>
        <p:txBody>
          <a:bodyPr/>
          <a:lstStyle/>
          <a:p>
            <a:r>
              <a:rPr lang="en-US" dirty="0"/>
              <a:t>High Price</a:t>
            </a:r>
          </a:p>
          <a:p>
            <a:pPr lvl="1"/>
            <a:r>
              <a:rPr lang="en-US" dirty="0"/>
              <a:t>More than double 52‐week high?</a:t>
            </a:r>
          </a:p>
          <a:p>
            <a:pPr lvl="1"/>
            <a:r>
              <a:rPr lang="en-US" dirty="0"/>
              <a:t>More than double recent highs?</a:t>
            </a:r>
          </a:p>
          <a:p>
            <a:r>
              <a:rPr lang="en-US" dirty="0"/>
              <a:t>Low Price</a:t>
            </a:r>
          </a:p>
          <a:p>
            <a:pPr lvl="1"/>
            <a:r>
              <a:rPr lang="en-US" dirty="0"/>
              <a:t>Higher than 52‐week low?</a:t>
            </a:r>
          </a:p>
          <a:p>
            <a:pPr lvl="1"/>
            <a:r>
              <a:rPr lang="en-US" dirty="0"/>
              <a:t>Higher than recent lows?</a:t>
            </a:r>
          </a:p>
        </p:txBody>
      </p:sp>
      <p:sp>
        <p:nvSpPr>
          <p:cNvPr id="4" name="Slide Number Placeholder 3">
            <a:extLst>
              <a:ext uri="{FF2B5EF4-FFF2-40B4-BE49-F238E27FC236}">
                <a16:creationId xmlns:a16="http://schemas.microsoft.com/office/drawing/2014/main" id="{0DF8EECE-10AF-4856-9D39-280B936A08ED}"/>
              </a:ext>
            </a:extLst>
          </p:cNvPr>
          <p:cNvSpPr>
            <a:spLocks noGrp="1"/>
          </p:cNvSpPr>
          <p:nvPr>
            <p:ph type="sldNum" sz="quarter" idx="11"/>
          </p:nvPr>
        </p:nvSpPr>
        <p:spPr/>
        <p:txBody>
          <a:bodyPr/>
          <a:lstStyle/>
          <a:p>
            <a:pPr>
              <a:defRPr/>
            </a:pPr>
            <a:fld id="{7624D940-A856-4BBF-BAF3-F93FD6E1554A}" type="slidenum">
              <a:rPr lang="en-US" smtClean="0"/>
              <a:pPr>
                <a:defRPr/>
              </a:pPr>
              <a:t>48</a:t>
            </a:fld>
            <a:endParaRPr lang="en-US" dirty="0"/>
          </a:p>
        </p:txBody>
      </p:sp>
    </p:spTree>
    <p:extLst>
      <p:ext uri="{BB962C8B-B14F-4D97-AF65-F5344CB8AC3E}">
        <p14:creationId xmlns:p14="http://schemas.microsoft.com/office/powerpoint/2010/main" val="2236202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245-5591-403D-BA61-DAFE76F3790A}"/>
              </a:ext>
            </a:extLst>
          </p:cNvPr>
          <p:cNvSpPr>
            <a:spLocks noGrp="1"/>
          </p:cNvSpPr>
          <p:nvPr>
            <p:ph type="title"/>
          </p:nvPr>
        </p:nvSpPr>
        <p:spPr/>
        <p:txBody>
          <a:bodyPr/>
          <a:lstStyle/>
          <a:p>
            <a:r>
              <a:rPr lang="en-US" dirty="0"/>
              <a:t>Reality Checks</a:t>
            </a:r>
          </a:p>
        </p:txBody>
      </p:sp>
      <p:sp>
        <p:nvSpPr>
          <p:cNvPr id="3" name="Content Placeholder 2">
            <a:extLst>
              <a:ext uri="{FF2B5EF4-FFF2-40B4-BE49-F238E27FC236}">
                <a16:creationId xmlns:a16="http://schemas.microsoft.com/office/drawing/2014/main" id="{682C2F3F-D458-4454-A2DE-47B323FF3D0E}"/>
              </a:ext>
            </a:extLst>
          </p:cNvPr>
          <p:cNvSpPr>
            <a:spLocks noGrp="1"/>
          </p:cNvSpPr>
          <p:nvPr>
            <p:ph idx="1"/>
          </p:nvPr>
        </p:nvSpPr>
        <p:spPr/>
        <p:txBody>
          <a:bodyPr/>
          <a:lstStyle/>
          <a:p>
            <a:r>
              <a:rPr lang="en-US" dirty="0"/>
              <a:t>Section 3: Price Earnings History as an indicator of the future</a:t>
            </a:r>
          </a:p>
          <a:p>
            <a:endParaRPr lang="en-US" dirty="0"/>
          </a:p>
        </p:txBody>
      </p:sp>
      <p:sp>
        <p:nvSpPr>
          <p:cNvPr id="4" name="Slide Number Placeholder 3">
            <a:extLst>
              <a:ext uri="{FF2B5EF4-FFF2-40B4-BE49-F238E27FC236}">
                <a16:creationId xmlns:a16="http://schemas.microsoft.com/office/drawing/2014/main" id="{11A6D418-DC55-408D-9B6C-B93ECAD24CF0}"/>
              </a:ext>
            </a:extLst>
          </p:cNvPr>
          <p:cNvSpPr>
            <a:spLocks noGrp="1"/>
          </p:cNvSpPr>
          <p:nvPr>
            <p:ph type="sldNum" sz="quarter" idx="11"/>
          </p:nvPr>
        </p:nvSpPr>
        <p:spPr/>
        <p:txBody>
          <a:bodyPr/>
          <a:lstStyle/>
          <a:p>
            <a:pPr>
              <a:defRPr/>
            </a:pPr>
            <a:fld id="{7624D940-A856-4BBF-BAF3-F93FD6E1554A}" type="slidenum">
              <a:rPr lang="en-US" smtClean="0"/>
              <a:pPr>
                <a:defRPr/>
              </a:pPr>
              <a:t>49</a:t>
            </a:fld>
            <a:endParaRPr lang="en-US" dirty="0"/>
          </a:p>
        </p:txBody>
      </p:sp>
      <p:pic>
        <p:nvPicPr>
          <p:cNvPr id="6" name="Picture 5">
            <a:extLst>
              <a:ext uri="{FF2B5EF4-FFF2-40B4-BE49-F238E27FC236}">
                <a16:creationId xmlns:a16="http://schemas.microsoft.com/office/drawing/2014/main" id="{D396A968-57D7-4A0B-B421-1A9DEF243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64" y="2982686"/>
            <a:ext cx="8674871" cy="2743200"/>
          </a:xfrm>
          <a:prstGeom prst="rect">
            <a:avLst/>
          </a:prstGeom>
        </p:spPr>
      </p:pic>
    </p:spTree>
    <p:extLst>
      <p:ext uri="{BB962C8B-B14F-4D97-AF65-F5344CB8AC3E}">
        <p14:creationId xmlns:p14="http://schemas.microsoft.com/office/powerpoint/2010/main" val="402807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5918-2156-4BDD-92A2-16B919371073}"/>
              </a:ext>
            </a:extLst>
          </p:cNvPr>
          <p:cNvSpPr>
            <a:spLocks noGrp="1"/>
          </p:cNvSpPr>
          <p:nvPr>
            <p:ph type="title"/>
          </p:nvPr>
        </p:nvSpPr>
        <p:spPr/>
        <p:txBody>
          <a:bodyPr/>
          <a:lstStyle/>
          <a:p>
            <a:r>
              <a:rPr lang="en-US" dirty="0"/>
              <a:t>Identifying Red Flags</a:t>
            </a:r>
          </a:p>
        </p:txBody>
      </p:sp>
      <p:sp>
        <p:nvSpPr>
          <p:cNvPr id="3" name="Content Placeholder 2">
            <a:extLst>
              <a:ext uri="{FF2B5EF4-FFF2-40B4-BE49-F238E27FC236}">
                <a16:creationId xmlns:a16="http://schemas.microsoft.com/office/drawing/2014/main" id="{5ED8152C-253B-4F23-817D-ACDE62D132FF}"/>
              </a:ext>
            </a:extLst>
          </p:cNvPr>
          <p:cNvSpPr>
            <a:spLocks noGrp="1"/>
          </p:cNvSpPr>
          <p:nvPr>
            <p:ph idx="1"/>
          </p:nvPr>
        </p:nvSpPr>
        <p:spPr>
          <a:xfrm>
            <a:off x="685800" y="1752600"/>
            <a:ext cx="7772400" cy="4267200"/>
          </a:xfrm>
        </p:spPr>
        <p:txBody>
          <a:bodyPr/>
          <a:lstStyle/>
          <a:p>
            <a:r>
              <a:rPr lang="en-US" dirty="0"/>
              <a:t>Growth Rate</a:t>
            </a:r>
          </a:p>
          <a:p>
            <a:pPr lvl="1"/>
            <a:r>
              <a:rPr lang="en-US" dirty="0"/>
              <a:t>Historical Growth Rate</a:t>
            </a:r>
          </a:p>
          <a:p>
            <a:pPr lvl="1"/>
            <a:r>
              <a:rPr lang="en-US" dirty="0"/>
              <a:t>Quarterly Trend Analysis</a:t>
            </a:r>
          </a:p>
          <a:p>
            <a:r>
              <a:rPr lang="en-US" spc="-11" dirty="0">
                <a:cs typeface="Calibri"/>
              </a:rPr>
              <a:t>Profit</a:t>
            </a:r>
            <a:r>
              <a:rPr lang="en-US" spc="-64" dirty="0">
                <a:cs typeface="Calibri"/>
              </a:rPr>
              <a:t> </a:t>
            </a:r>
            <a:r>
              <a:rPr lang="en-US" spc="-8" dirty="0">
                <a:cs typeface="Calibri"/>
              </a:rPr>
              <a:t>Margin</a:t>
            </a:r>
          </a:p>
          <a:p>
            <a:pPr lvl="1"/>
            <a:r>
              <a:rPr lang="en-US" dirty="0"/>
              <a:t>Revenue‐based EPS Estimate</a:t>
            </a:r>
          </a:p>
          <a:p>
            <a:pPr lvl="1"/>
            <a:r>
              <a:rPr lang="en-US" dirty="0"/>
              <a:t>Pretax Profit on Sales</a:t>
            </a:r>
          </a:p>
          <a:p>
            <a:pPr lvl="1"/>
            <a:r>
              <a:rPr lang="en-US" dirty="0"/>
              <a:t>Quarterly Trend Analysis</a:t>
            </a:r>
          </a:p>
        </p:txBody>
      </p:sp>
      <p:sp>
        <p:nvSpPr>
          <p:cNvPr id="4" name="Slide Number Placeholder 3">
            <a:extLst>
              <a:ext uri="{FF2B5EF4-FFF2-40B4-BE49-F238E27FC236}">
                <a16:creationId xmlns:a16="http://schemas.microsoft.com/office/drawing/2014/main" id="{5BBD0798-7F9A-4DC7-B915-353E37C30873}"/>
              </a:ext>
            </a:extLst>
          </p:cNvPr>
          <p:cNvSpPr>
            <a:spLocks noGrp="1"/>
          </p:cNvSpPr>
          <p:nvPr>
            <p:ph type="sldNum" sz="quarter" idx="11"/>
          </p:nvPr>
        </p:nvSpPr>
        <p:spPr/>
        <p:txBody>
          <a:bodyPr/>
          <a:lstStyle/>
          <a:p>
            <a:pPr>
              <a:defRPr/>
            </a:pPr>
            <a:fld id="{7624D940-A856-4BBF-BAF3-F93FD6E1554A}" type="slidenum">
              <a:rPr lang="en-US" smtClean="0"/>
              <a:pPr>
                <a:defRPr/>
              </a:pPr>
              <a:t>5</a:t>
            </a:fld>
            <a:endParaRPr lang="en-US" dirty="0"/>
          </a:p>
        </p:txBody>
      </p:sp>
    </p:spTree>
    <p:extLst>
      <p:ext uri="{BB962C8B-B14F-4D97-AF65-F5344CB8AC3E}">
        <p14:creationId xmlns:p14="http://schemas.microsoft.com/office/powerpoint/2010/main" val="3610152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245-5591-403D-BA61-DAFE76F3790A}"/>
              </a:ext>
            </a:extLst>
          </p:cNvPr>
          <p:cNvSpPr>
            <a:spLocks noGrp="1"/>
          </p:cNvSpPr>
          <p:nvPr>
            <p:ph type="title"/>
          </p:nvPr>
        </p:nvSpPr>
        <p:spPr/>
        <p:txBody>
          <a:bodyPr/>
          <a:lstStyle/>
          <a:p>
            <a:r>
              <a:rPr lang="en-US" dirty="0"/>
              <a:t>Reality Checks - Examples</a:t>
            </a:r>
          </a:p>
        </p:txBody>
      </p:sp>
      <p:sp>
        <p:nvSpPr>
          <p:cNvPr id="3" name="Content Placeholder 2">
            <a:extLst>
              <a:ext uri="{FF2B5EF4-FFF2-40B4-BE49-F238E27FC236}">
                <a16:creationId xmlns:a16="http://schemas.microsoft.com/office/drawing/2014/main" id="{682C2F3F-D458-4454-A2DE-47B323FF3D0E}"/>
              </a:ext>
            </a:extLst>
          </p:cNvPr>
          <p:cNvSpPr>
            <a:spLocks noGrp="1"/>
          </p:cNvSpPr>
          <p:nvPr>
            <p:ph idx="1"/>
          </p:nvPr>
        </p:nvSpPr>
        <p:spPr/>
        <p:txBody>
          <a:bodyPr/>
          <a:lstStyle/>
          <a:p>
            <a:r>
              <a:rPr lang="en-US" dirty="0"/>
              <a:t>High Price</a:t>
            </a:r>
          </a:p>
          <a:p>
            <a:pPr lvl="1"/>
            <a:endParaRPr lang="en-US" dirty="0"/>
          </a:p>
          <a:p>
            <a:pPr lvl="1"/>
            <a:endParaRPr lang="en-US" dirty="0"/>
          </a:p>
          <a:p>
            <a:pPr lvl="1"/>
            <a:endParaRPr lang="en-US" dirty="0"/>
          </a:p>
          <a:p>
            <a:pPr lvl="1"/>
            <a:endParaRPr lang="en-US" dirty="0"/>
          </a:p>
          <a:p>
            <a:pPr lvl="1"/>
            <a:r>
              <a:rPr lang="en-US" dirty="0"/>
              <a:t>Seems okay?</a:t>
            </a:r>
          </a:p>
        </p:txBody>
      </p:sp>
      <p:sp>
        <p:nvSpPr>
          <p:cNvPr id="4" name="Slide Number Placeholder 3">
            <a:extLst>
              <a:ext uri="{FF2B5EF4-FFF2-40B4-BE49-F238E27FC236}">
                <a16:creationId xmlns:a16="http://schemas.microsoft.com/office/drawing/2014/main" id="{438FDA40-CCE7-4962-8FA7-FF8E69972F8B}"/>
              </a:ext>
            </a:extLst>
          </p:cNvPr>
          <p:cNvSpPr>
            <a:spLocks noGrp="1"/>
          </p:cNvSpPr>
          <p:nvPr>
            <p:ph type="sldNum" sz="quarter" idx="11"/>
          </p:nvPr>
        </p:nvSpPr>
        <p:spPr/>
        <p:txBody>
          <a:bodyPr/>
          <a:lstStyle/>
          <a:p>
            <a:pPr>
              <a:defRPr/>
            </a:pPr>
            <a:fld id="{7624D940-A856-4BBF-BAF3-F93FD6E1554A}" type="slidenum">
              <a:rPr lang="en-US" smtClean="0"/>
              <a:pPr>
                <a:defRPr/>
              </a:pPr>
              <a:t>50</a:t>
            </a:fld>
            <a:endParaRPr lang="en-US" dirty="0"/>
          </a:p>
        </p:txBody>
      </p:sp>
      <p:pic>
        <p:nvPicPr>
          <p:cNvPr id="10" name="Picture 9" descr="Text&#10;&#10;Description automatically generated">
            <a:extLst>
              <a:ext uri="{FF2B5EF4-FFF2-40B4-BE49-F238E27FC236}">
                <a16:creationId xmlns:a16="http://schemas.microsoft.com/office/drawing/2014/main" id="{D4828379-99D0-43FE-8EB8-03425E0D1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3" y="2514600"/>
            <a:ext cx="3733797" cy="1143000"/>
          </a:xfrm>
          <a:prstGeom prst="rect">
            <a:avLst/>
          </a:prstGeom>
        </p:spPr>
      </p:pic>
      <p:sp>
        <p:nvSpPr>
          <p:cNvPr id="11" name="Rectangle 10">
            <a:extLst>
              <a:ext uri="{FF2B5EF4-FFF2-40B4-BE49-F238E27FC236}">
                <a16:creationId xmlns:a16="http://schemas.microsoft.com/office/drawing/2014/main" id="{7C3F3024-C031-4A99-AC98-F09C2F15980B}"/>
              </a:ext>
            </a:extLst>
          </p:cNvPr>
          <p:cNvSpPr/>
          <p:nvPr/>
        </p:nvSpPr>
        <p:spPr>
          <a:xfrm>
            <a:off x="4724403" y="2624435"/>
            <a:ext cx="3223961"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X 2 ≈ 800</a:t>
            </a:r>
          </a:p>
        </p:txBody>
      </p:sp>
      <p:pic>
        <p:nvPicPr>
          <p:cNvPr id="13" name="Picture 12" descr="A picture containing logo&#10;&#10;Description automatically generated">
            <a:extLst>
              <a:ext uri="{FF2B5EF4-FFF2-40B4-BE49-F238E27FC236}">
                <a16:creationId xmlns:a16="http://schemas.microsoft.com/office/drawing/2014/main" id="{6B99115A-8A08-432D-A229-9D9275765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3" y="3935184"/>
            <a:ext cx="7619997" cy="751115"/>
          </a:xfrm>
          <a:prstGeom prst="rect">
            <a:avLst/>
          </a:prstGeom>
        </p:spPr>
      </p:pic>
    </p:spTree>
    <p:extLst>
      <p:ext uri="{BB962C8B-B14F-4D97-AF65-F5344CB8AC3E}">
        <p14:creationId xmlns:p14="http://schemas.microsoft.com/office/powerpoint/2010/main" val="759675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245-5591-403D-BA61-DAFE76F3790A}"/>
              </a:ext>
            </a:extLst>
          </p:cNvPr>
          <p:cNvSpPr>
            <a:spLocks noGrp="1"/>
          </p:cNvSpPr>
          <p:nvPr>
            <p:ph type="title"/>
          </p:nvPr>
        </p:nvSpPr>
        <p:spPr/>
        <p:txBody>
          <a:bodyPr/>
          <a:lstStyle/>
          <a:p>
            <a:r>
              <a:rPr lang="en-US" dirty="0"/>
              <a:t>Reality Checks - Examples</a:t>
            </a:r>
          </a:p>
        </p:txBody>
      </p:sp>
      <p:sp>
        <p:nvSpPr>
          <p:cNvPr id="3" name="Content Placeholder 2">
            <a:extLst>
              <a:ext uri="{FF2B5EF4-FFF2-40B4-BE49-F238E27FC236}">
                <a16:creationId xmlns:a16="http://schemas.microsoft.com/office/drawing/2014/main" id="{682C2F3F-D458-4454-A2DE-47B323FF3D0E}"/>
              </a:ext>
            </a:extLst>
          </p:cNvPr>
          <p:cNvSpPr>
            <a:spLocks noGrp="1"/>
          </p:cNvSpPr>
          <p:nvPr>
            <p:ph idx="1"/>
          </p:nvPr>
        </p:nvSpPr>
        <p:spPr/>
        <p:txBody>
          <a:bodyPr/>
          <a:lstStyle/>
          <a:p>
            <a:r>
              <a:rPr lang="en-US" dirty="0"/>
              <a:t>Low Price</a:t>
            </a:r>
          </a:p>
          <a:p>
            <a:pPr lvl="1"/>
            <a:endParaRPr lang="en-US" dirty="0"/>
          </a:p>
          <a:p>
            <a:pPr lvl="1"/>
            <a:endParaRPr lang="en-US" dirty="0"/>
          </a:p>
          <a:p>
            <a:pPr lvl="1"/>
            <a:endParaRPr lang="en-US" dirty="0"/>
          </a:p>
          <a:p>
            <a:pPr lvl="1"/>
            <a:endParaRPr lang="en-US" dirty="0"/>
          </a:p>
          <a:p>
            <a:pPr lvl="1"/>
            <a:r>
              <a:rPr lang="en-US" dirty="0"/>
              <a:t>Perhaps a little low?</a:t>
            </a:r>
          </a:p>
        </p:txBody>
      </p:sp>
      <p:sp>
        <p:nvSpPr>
          <p:cNvPr id="4" name="Slide Number Placeholder 3">
            <a:extLst>
              <a:ext uri="{FF2B5EF4-FFF2-40B4-BE49-F238E27FC236}">
                <a16:creationId xmlns:a16="http://schemas.microsoft.com/office/drawing/2014/main" id="{438FDA40-CCE7-4962-8FA7-FF8E69972F8B}"/>
              </a:ext>
            </a:extLst>
          </p:cNvPr>
          <p:cNvSpPr>
            <a:spLocks noGrp="1"/>
          </p:cNvSpPr>
          <p:nvPr>
            <p:ph type="sldNum" sz="quarter" idx="11"/>
          </p:nvPr>
        </p:nvSpPr>
        <p:spPr/>
        <p:txBody>
          <a:bodyPr/>
          <a:lstStyle/>
          <a:p>
            <a:pPr>
              <a:defRPr/>
            </a:pPr>
            <a:fld id="{7624D940-A856-4BBF-BAF3-F93FD6E1554A}" type="slidenum">
              <a:rPr lang="en-US" smtClean="0"/>
              <a:pPr>
                <a:defRPr/>
              </a:pPr>
              <a:t>51</a:t>
            </a:fld>
            <a:endParaRPr lang="en-US" dirty="0"/>
          </a:p>
        </p:txBody>
      </p:sp>
      <p:pic>
        <p:nvPicPr>
          <p:cNvPr id="10" name="Picture 9" descr="Text&#10;&#10;Description automatically generated">
            <a:extLst>
              <a:ext uri="{FF2B5EF4-FFF2-40B4-BE49-F238E27FC236}">
                <a16:creationId xmlns:a16="http://schemas.microsoft.com/office/drawing/2014/main" id="{D4828379-99D0-43FE-8EB8-03425E0D1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3" y="2514600"/>
            <a:ext cx="3733797" cy="1143000"/>
          </a:xfrm>
          <a:prstGeom prst="rect">
            <a:avLst/>
          </a:prstGeom>
        </p:spPr>
      </p:pic>
      <p:pic>
        <p:nvPicPr>
          <p:cNvPr id="13" name="Picture 12">
            <a:extLst>
              <a:ext uri="{FF2B5EF4-FFF2-40B4-BE49-F238E27FC236}">
                <a16:creationId xmlns:a16="http://schemas.microsoft.com/office/drawing/2014/main" id="{6B99115A-8A08-432D-A229-9D9275765A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3" y="4007132"/>
            <a:ext cx="7619997" cy="607219"/>
          </a:xfrm>
          <a:prstGeom prst="rect">
            <a:avLst/>
          </a:prstGeom>
        </p:spPr>
      </p:pic>
    </p:spTree>
    <p:extLst>
      <p:ext uri="{BB962C8B-B14F-4D97-AF65-F5344CB8AC3E}">
        <p14:creationId xmlns:p14="http://schemas.microsoft.com/office/powerpoint/2010/main" val="1372069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FB97-8E2D-4EEF-A535-7BB7292DAA6D}"/>
              </a:ext>
            </a:extLst>
          </p:cNvPr>
          <p:cNvSpPr>
            <a:spLocks noGrp="1"/>
          </p:cNvSpPr>
          <p:nvPr>
            <p:ph type="title"/>
          </p:nvPr>
        </p:nvSpPr>
        <p:spPr/>
        <p:txBody>
          <a:bodyPr/>
          <a:lstStyle/>
          <a:p>
            <a:r>
              <a:rPr lang="en-US" dirty="0"/>
              <a:t>Price Ranges</a:t>
            </a:r>
          </a:p>
        </p:txBody>
      </p:sp>
      <p:sp>
        <p:nvSpPr>
          <p:cNvPr id="3" name="Content Placeholder 2">
            <a:extLst>
              <a:ext uri="{FF2B5EF4-FFF2-40B4-BE49-F238E27FC236}">
                <a16:creationId xmlns:a16="http://schemas.microsoft.com/office/drawing/2014/main" id="{34700839-B98A-484D-8C5D-1474D330C130}"/>
              </a:ext>
            </a:extLst>
          </p:cNvPr>
          <p:cNvSpPr>
            <a:spLocks noGrp="1"/>
          </p:cNvSpPr>
          <p:nvPr>
            <p:ph idx="1"/>
          </p:nvPr>
        </p:nvSpPr>
        <p:spPr/>
        <p:txBody>
          <a:bodyPr/>
          <a:lstStyle/>
          <a:p>
            <a:r>
              <a:rPr lang="en-US" dirty="0"/>
              <a:t>Near the top of the buy range?</a:t>
            </a:r>
          </a:p>
          <a:p>
            <a:r>
              <a:rPr lang="en-US" dirty="0"/>
              <a:t>High is OFTEN twice the low</a:t>
            </a:r>
          </a:p>
          <a:p>
            <a:r>
              <a:rPr lang="en-US" dirty="0"/>
              <a:t>Will you get a better opportunity?</a:t>
            </a:r>
          </a:p>
          <a:p>
            <a:pPr lvl="1"/>
            <a:endParaRPr lang="en-US" dirty="0"/>
          </a:p>
          <a:p>
            <a:pPr lvl="1"/>
            <a:endParaRPr lang="en-US" dirty="0"/>
          </a:p>
          <a:p>
            <a:pPr lvl="1"/>
            <a:r>
              <a:rPr lang="en-US" dirty="0"/>
              <a:t>Okay, maybe</a:t>
            </a:r>
          </a:p>
        </p:txBody>
      </p:sp>
      <p:sp>
        <p:nvSpPr>
          <p:cNvPr id="4" name="Slide Number Placeholder 3">
            <a:extLst>
              <a:ext uri="{FF2B5EF4-FFF2-40B4-BE49-F238E27FC236}">
                <a16:creationId xmlns:a16="http://schemas.microsoft.com/office/drawing/2014/main" id="{52A72EDB-7D10-444A-ACC1-C0E15FD15D22}"/>
              </a:ext>
            </a:extLst>
          </p:cNvPr>
          <p:cNvSpPr>
            <a:spLocks noGrp="1"/>
          </p:cNvSpPr>
          <p:nvPr>
            <p:ph type="sldNum" sz="quarter" idx="11"/>
          </p:nvPr>
        </p:nvSpPr>
        <p:spPr/>
        <p:txBody>
          <a:bodyPr/>
          <a:lstStyle/>
          <a:p>
            <a:pPr>
              <a:defRPr/>
            </a:pPr>
            <a:fld id="{7624D940-A856-4BBF-BAF3-F93FD6E1554A}" type="slidenum">
              <a:rPr lang="en-US" smtClean="0"/>
              <a:pPr>
                <a:defRPr/>
              </a:pPr>
              <a:t>52</a:t>
            </a:fld>
            <a:endParaRPr lang="en-US" dirty="0"/>
          </a:p>
        </p:txBody>
      </p:sp>
      <p:sp>
        <p:nvSpPr>
          <p:cNvPr id="5" name="Rectangle 4">
            <a:extLst>
              <a:ext uri="{FF2B5EF4-FFF2-40B4-BE49-F238E27FC236}">
                <a16:creationId xmlns:a16="http://schemas.microsoft.com/office/drawing/2014/main" id="{766886C2-7DFC-4C67-AAC2-8A6D669347F3}"/>
              </a:ext>
            </a:extLst>
          </p:cNvPr>
          <p:cNvSpPr/>
          <p:nvPr/>
        </p:nvSpPr>
        <p:spPr>
          <a:xfrm>
            <a:off x="3543964" y="3810000"/>
            <a:ext cx="2056071" cy="1015663"/>
          </a:xfrm>
          <a:prstGeom prst="rect">
            <a:avLst/>
          </a:prstGeom>
          <a:noFill/>
        </p:spPr>
        <p:txBody>
          <a:bodyPr wrap="square" lIns="91440" tIns="45720" rIns="91440" bIns="45720">
            <a:spAutoFit/>
          </a:bodyPr>
          <a:lstStyle/>
          <a:p>
            <a:pPr algn="ctr"/>
            <a:r>
              <a:rPr lang="en-US" sz="6000" b="1" cap="none" spc="50" dirty="0">
                <a:ln w="12700" cmpd="sng">
                  <a:solidFill>
                    <a:srgbClr val="00CCFF"/>
                  </a:solidFill>
                  <a:prstDash val="solid"/>
                </a:ln>
                <a:solidFill>
                  <a:srgbClr val="FF0000"/>
                </a:solidFill>
                <a:effectLst>
                  <a:glow rad="38100">
                    <a:schemeClr val="accent1">
                      <a:alpha val="40000"/>
                    </a:schemeClr>
                  </a:glow>
                </a:effectLst>
              </a:rPr>
              <a:t>YES!</a:t>
            </a:r>
          </a:p>
        </p:txBody>
      </p:sp>
    </p:spTree>
    <p:extLst>
      <p:ext uri="{BB962C8B-B14F-4D97-AF65-F5344CB8AC3E}">
        <p14:creationId xmlns:p14="http://schemas.microsoft.com/office/powerpoint/2010/main" val="3158586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AA71-7C19-4BC9-ABEC-DD18C58CF6BC}"/>
              </a:ext>
            </a:extLst>
          </p:cNvPr>
          <p:cNvSpPr>
            <a:spLocks noGrp="1"/>
          </p:cNvSpPr>
          <p:nvPr>
            <p:ph type="title"/>
          </p:nvPr>
        </p:nvSpPr>
        <p:spPr/>
        <p:txBody>
          <a:bodyPr/>
          <a:lstStyle/>
          <a:p>
            <a:r>
              <a:rPr lang="en-US" dirty="0"/>
              <a:t>What will the market do?</a:t>
            </a:r>
          </a:p>
        </p:txBody>
      </p:sp>
      <p:pic>
        <p:nvPicPr>
          <p:cNvPr id="6" name="Content Placeholder 5">
            <a:extLst>
              <a:ext uri="{FF2B5EF4-FFF2-40B4-BE49-F238E27FC236}">
                <a16:creationId xmlns:a16="http://schemas.microsoft.com/office/drawing/2014/main" id="{860D1977-49F6-4422-8682-C135CB0FE1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733" y="1752600"/>
            <a:ext cx="7050533" cy="3962400"/>
          </a:xfrm>
        </p:spPr>
      </p:pic>
      <p:sp>
        <p:nvSpPr>
          <p:cNvPr id="4" name="Slide Number Placeholder 3">
            <a:extLst>
              <a:ext uri="{FF2B5EF4-FFF2-40B4-BE49-F238E27FC236}">
                <a16:creationId xmlns:a16="http://schemas.microsoft.com/office/drawing/2014/main" id="{78B433CE-DCE3-42EF-96CB-A34FA7B683F8}"/>
              </a:ext>
            </a:extLst>
          </p:cNvPr>
          <p:cNvSpPr>
            <a:spLocks noGrp="1"/>
          </p:cNvSpPr>
          <p:nvPr>
            <p:ph type="sldNum" sz="quarter" idx="11"/>
          </p:nvPr>
        </p:nvSpPr>
        <p:spPr/>
        <p:txBody>
          <a:bodyPr/>
          <a:lstStyle/>
          <a:p>
            <a:pPr>
              <a:defRPr/>
            </a:pPr>
            <a:fld id="{7624D940-A856-4BBF-BAF3-F93FD6E1554A}" type="slidenum">
              <a:rPr lang="en-US" smtClean="0"/>
              <a:pPr>
                <a:defRPr/>
              </a:pPr>
              <a:t>53</a:t>
            </a:fld>
            <a:endParaRPr lang="en-US" dirty="0"/>
          </a:p>
        </p:txBody>
      </p:sp>
      <p:sp>
        <p:nvSpPr>
          <p:cNvPr id="7" name="TextBox 6">
            <a:extLst>
              <a:ext uri="{FF2B5EF4-FFF2-40B4-BE49-F238E27FC236}">
                <a16:creationId xmlns:a16="http://schemas.microsoft.com/office/drawing/2014/main" id="{4BD9B137-C9ED-4B87-939E-9488A8C6DBF3}"/>
              </a:ext>
            </a:extLst>
          </p:cNvPr>
          <p:cNvSpPr txBox="1"/>
          <p:nvPr/>
        </p:nvSpPr>
        <p:spPr>
          <a:xfrm>
            <a:off x="4876800" y="2133600"/>
            <a:ext cx="3220466" cy="1569660"/>
          </a:xfrm>
          <a:prstGeom prst="rect">
            <a:avLst/>
          </a:prstGeom>
          <a:noFill/>
        </p:spPr>
        <p:txBody>
          <a:bodyPr wrap="square" rtlCol="0">
            <a:spAutoFit/>
          </a:bodyPr>
          <a:lstStyle/>
          <a:p>
            <a:pPr algn="ctr"/>
            <a:r>
              <a:rPr lang="en-US" sz="3200" dirty="0">
                <a:solidFill>
                  <a:schemeClr val="accent3"/>
                </a:solidFill>
              </a:rPr>
              <a:t>“It will fluctuate, young man. It will fluctuate.”</a:t>
            </a:r>
          </a:p>
        </p:txBody>
      </p:sp>
      <p:sp>
        <p:nvSpPr>
          <p:cNvPr id="8" name="TextBox 7">
            <a:extLst>
              <a:ext uri="{FF2B5EF4-FFF2-40B4-BE49-F238E27FC236}">
                <a16:creationId xmlns:a16="http://schemas.microsoft.com/office/drawing/2014/main" id="{A0B71FE4-CF81-4C4F-B16D-89BC623DF364}"/>
              </a:ext>
            </a:extLst>
          </p:cNvPr>
          <p:cNvSpPr txBox="1"/>
          <p:nvPr/>
        </p:nvSpPr>
        <p:spPr>
          <a:xfrm>
            <a:off x="4876800" y="3733800"/>
            <a:ext cx="3220466" cy="584775"/>
          </a:xfrm>
          <a:prstGeom prst="rect">
            <a:avLst/>
          </a:prstGeom>
          <a:noFill/>
        </p:spPr>
        <p:txBody>
          <a:bodyPr wrap="square" rtlCol="0">
            <a:spAutoFit/>
          </a:bodyPr>
          <a:lstStyle/>
          <a:p>
            <a:pPr algn="r"/>
            <a:r>
              <a:rPr lang="en-US" sz="3200" dirty="0">
                <a:solidFill>
                  <a:schemeClr val="accent3"/>
                </a:solidFill>
              </a:rPr>
              <a:t>-JP Morgan</a:t>
            </a:r>
          </a:p>
        </p:txBody>
      </p:sp>
    </p:spTree>
    <p:extLst>
      <p:ext uri="{BB962C8B-B14F-4D97-AF65-F5344CB8AC3E}">
        <p14:creationId xmlns:p14="http://schemas.microsoft.com/office/powerpoint/2010/main" val="3614056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7A97-DA29-45FA-9D88-BDE2CB639FBE}"/>
              </a:ext>
            </a:extLst>
          </p:cNvPr>
          <p:cNvSpPr>
            <a:spLocks noGrp="1"/>
          </p:cNvSpPr>
          <p:nvPr>
            <p:ph type="title"/>
          </p:nvPr>
        </p:nvSpPr>
        <p:spPr/>
        <p:txBody>
          <a:bodyPr/>
          <a:lstStyle/>
          <a:p>
            <a:r>
              <a:rPr lang="en-US" dirty="0"/>
              <a:t>Price Ranges – Examples </a:t>
            </a:r>
          </a:p>
        </p:txBody>
      </p:sp>
      <p:sp>
        <p:nvSpPr>
          <p:cNvPr id="3" name="Content Placeholder 2">
            <a:extLst>
              <a:ext uri="{FF2B5EF4-FFF2-40B4-BE49-F238E27FC236}">
                <a16:creationId xmlns:a16="http://schemas.microsoft.com/office/drawing/2014/main" id="{6754646E-33CB-4050-9736-9E72E268C6F2}"/>
              </a:ext>
            </a:extLst>
          </p:cNvPr>
          <p:cNvSpPr>
            <a:spLocks noGrp="1"/>
          </p:cNvSpPr>
          <p:nvPr>
            <p:ph idx="1"/>
          </p:nvPr>
        </p:nvSpPr>
        <p:spPr/>
        <p:txBody>
          <a:bodyPr/>
          <a:lstStyle/>
          <a:p>
            <a:r>
              <a:rPr lang="en-US" dirty="0"/>
              <a:t>Amazon.com, Inc. (Nasdaq: AMZN)</a:t>
            </a:r>
          </a:p>
          <a:p>
            <a:pPr lvl="1"/>
            <a:endParaRPr lang="en-US" dirty="0"/>
          </a:p>
          <a:p>
            <a:pPr lvl="1"/>
            <a:endParaRPr lang="en-US" dirty="0"/>
          </a:p>
          <a:p>
            <a:pPr lvl="1"/>
            <a:endParaRPr lang="en-US" dirty="0"/>
          </a:p>
          <a:p>
            <a:pPr lvl="1"/>
            <a:endParaRPr lang="en-US" dirty="0"/>
          </a:p>
          <a:p>
            <a:pPr lvl="1"/>
            <a:r>
              <a:rPr lang="en-US" dirty="0"/>
              <a:t>Highs right around double the lows</a:t>
            </a:r>
          </a:p>
          <a:p>
            <a:endParaRPr lang="en-US" dirty="0"/>
          </a:p>
        </p:txBody>
      </p:sp>
      <p:sp>
        <p:nvSpPr>
          <p:cNvPr id="4" name="Slide Number Placeholder 3">
            <a:extLst>
              <a:ext uri="{FF2B5EF4-FFF2-40B4-BE49-F238E27FC236}">
                <a16:creationId xmlns:a16="http://schemas.microsoft.com/office/drawing/2014/main" id="{3DDDD4AD-7439-470C-B89D-3BEB32F1AA59}"/>
              </a:ext>
            </a:extLst>
          </p:cNvPr>
          <p:cNvSpPr>
            <a:spLocks noGrp="1"/>
          </p:cNvSpPr>
          <p:nvPr>
            <p:ph type="sldNum" sz="quarter" idx="11"/>
          </p:nvPr>
        </p:nvSpPr>
        <p:spPr/>
        <p:txBody>
          <a:bodyPr/>
          <a:lstStyle/>
          <a:p>
            <a:pPr>
              <a:defRPr/>
            </a:pPr>
            <a:fld id="{7624D940-A856-4BBF-BAF3-F93FD6E1554A}" type="slidenum">
              <a:rPr lang="en-US" smtClean="0"/>
              <a:pPr>
                <a:defRPr/>
              </a:pPr>
              <a:t>54</a:t>
            </a:fld>
            <a:endParaRPr lang="en-US" dirty="0"/>
          </a:p>
        </p:txBody>
      </p:sp>
      <p:pic>
        <p:nvPicPr>
          <p:cNvPr id="6" name="Picture 5" descr="Table&#10;&#10;Description automatically generated">
            <a:extLst>
              <a:ext uri="{FF2B5EF4-FFF2-40B4-BE49-F238E27FC236}">
                <a16:creationId xmlns:a16="http://schemas.microsoft.com/office/drawing/2014/main" id="{6253667E-32E3-472D-B4B5-192E37517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2438400"/>
            <a:ext cx="3886200" cy="2266951"/>
          </a:xfrm>
          <a:prstGeom prst="rect">
            <a:avLst/>
          </a:prstGeom>
        </p:spPr>
      </p:pic>
    </p:spTree>
    <p:extLst>
      <p:ext uri="{BB962C8B-B14F-4D97-AF65-F5344CB8AC3E}">
        <p14:creationId xmlns:p14="http://schemas.microsoft.com/office/powerpoint/2010/main" val="598367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7A97-DA29-45FA-9D88-BDE2CB639FBE}"/>
              </a:ext>
            </a:extLst>
          </p:cNvPr>
          <p:cNvSpPr>
            <a:spLocks noGrp="1"/>
          </p:cNvSpPr>
          <p:nvPr>
            <p:ph type="title"/>
          </p:nvPr>
        </p:nvSpPr>
        <p:spPr/>
        <p:txBody>
          <a:bodyPr/>
          <a:lstStyle/>
          <a:p>
            <a:r>
              <a:rPr lang="en-US" dirty="0"/>
              <a:t>Price Ranges – Examples </a:t>
            </a:r>
          </a:p>
        </p:txBody>
      </p:sp>
      <p:sp>
        <p:nvSpPr>
          <p:cNvPr id="3" name="Content Placeholder 2">
            <a:extLst>
              <a:ext uri="{FF2B5EF4-FFF2-40B4-BE49-F238E27FC236}">
                <a16:creationId xmlns:a16="http://schemas.microsoft.com/office/drawing/2014/main" id="{6754646E-33CB-4050-9736-9E72E268C6F2}"/>
              </a:ext>
            </a:extLst>
          </p:cNvPr>
          <p:cNvSpPr>
            <a:spLocks noGrp="1"/>
          </p:cNvSpPr>
          <p:nvPr>
            <p:ph idx="1"/>
          </p:nvPr>
        </p:nvSpPr>
        <p:spPr/>
        <p:txBody>
          <a:bodyPr/>
          <a:lstStyle/>
          <a:p>
            <a:r>
              <a:rPr lang="en-US" dirty="0"/>
              <a:t>Starbucks Corp. (Nasdaq: SBUX)</a:t>
            </a:r>
          </a:p>
          <a:p>
            <a:pPr lvl="1"/>
            <a:endParaRPr lang="en-US" dirty="0"/>
          </a:p>
          <a:p>
            <a:pPr lvl="1"/>
            <a:endParaRPr lang="en-US" dirty="0"/>
          </a:p>
          <a:p>
            <a:pPr lvl="1"/>
            <a:endParaRPr lang="en-US" dirty="0"/>
          </a:p>
          <a:p>
            <a:pPr lvl="1"/>
            <a:endParaRPr lang="en-US" dirty="0"/>
          </a:p>
          <a:p>
            <a:pPr lvl="1"/>
            <a:r>
              <a:rPr lang="en-US" dirty="0"/>
              <a:t>True the last couple of years</a:t>
            </a:r>
          </a:p>
          <a:p>
            <a:endParaRPr lang="en-US" dirty="0"/>
          </a:p>
        </p:txBody>
      </p:sp>
      <p:sp>
        <p:nvSpPr>
          <p:cNvPr id="4" name="Slide Number Placeholder 3">
            <a:extLst>
              <a:ext uri="{FF2B5EF4-FFF2-40B4-BE49-F238E27FC236}">
                <a16:creationId xmlns:a16="http://schemas.microsoft.com/office/drawing/2014/main" id="{3DDDD4AD-7439-470C-B89D-3BEB32F1AA59}"/>
              </a:ext>
            </a:extLst>
          </p:cNvPr>
          <p:cNvSpPr>
            <a:spLocks noGrp="1"/>
          </p:cNvSpPr>
          <p:nvPr>
            <p:ph type="sldNum" sz="quarter" idx="11"/>
          </p:nvPr>
        </p:nvSpPr>
        <p:spPr/>
        <p:txBody>
          <a:bodyPr/>
          <a:lstStyle/>
          <a:p>
            <a:pPr>
              <a:defRPr/>
            </a:pPr>
            <a:fld id="{7624D940-A856-4BBF-BAF3-F93FD6E1554A}" type="slidenum">
              <a:rPr lang="en-US" smtClean="0"/>
              <a:pPr>
                <a:defRPr/>
              </a:pPr>
              <a:t>55</a:t>
            </a:fld>
            <a:endParaRPr lang="en-US" dirty="0"/>
          </a:p>
        </p:txBody>
      </p:sp>
      <p:pic>
        <p:nvPicPr>
          <p:cNvPr id="6" name="Picture 5">
            <a:extLst>
              <a:ext uri="{FF2B5EF4-FFF2-40B4-BE49-F238E27FC236}">
                <a16:creationId xmlns:a16="http://schemas.microsoft.com/office/drawing/2014/main" id="{6253667E-32E3-472D-B4B5-192E375172BB}"/>
              </a:ext>
            </a:extLst>
          </p:cNvPr>
          <p:cNvPicPr>
            <a:picLocks noChangeAspect="1"/>
          </p:cNvPicPr>
          <p:nvPr/>
        </p:nvPicPr>
        <p:blipFill rotWithShape="1">
          <a:blip r:embed="rId2">
            <a:extLst>
              <a:ext uri="{28A0092B-C50C-407E-A947-70E740481C1C}">
                <a14:useLocalDpi xmlns:a14="http://schemas.microsoft.com/office/drawing/2010/main" val="0"/>
              </a:ext>
            </a:extLst>
          </a:blip>
          <a:srcRect t="1786" b="1786"/>
          <a:stretch/>
        </p:blipFill>
        <p:spPr>
          <a:xfrm>
            <a:off x="2826581" y="2438400"/>
            <a:ext cx="3490837" cy="2362200"/>
          </a:xfrm>
          <a:prstGeom prst="rect">
            <a:avLst/>
          </a:prstGeom>
        </p:spPr>
      </p:pic>
    </p:spTree>
    <p:extLst>
      <p:ext uri="{BB962C8B-B14F-4D97-AF65-F5344CB8AC3E}">
        <p14:creationId xmlns:p14="http://schemas.microsoft.com/office/powerpoint/2010/main" val="11389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7A97-DA29-45FA-9D88-BDE2CB639FBE}"/>
              </a:ext>
            </a:extLst>
          </p:cNvPr>
          <p:cNvSpPr>
            <a:spLocks noGrp="1"/>
          </p:cNvSpPr>
          <p:nvPr>
            <p:ph type="title"/>
          </p:nvPr>
        </p:nvSpPr>
        <p:spPr/>
        <p:txBody>
          <a:bodyPr/>
          <a:lstStyle/>
          <a:p>
            <a:r>
              <a:rPr lang="en-US" dirty="0"/>
              <a:t>Price Ranges – Examples </a:t>
            </a:r>
          </a:p>
        </p:txBody>
      </p:sp>
      <p:sp>
        <p:nvSpPr>
          <p:cNvPr id="3" name="Content Placeholder 2">
            <a:extLst>
              <a:ext uri="{FF2B5EF4-FFF2-40B4-BE49-F238E27FC236}">
                <a16:creationId xmlns:a16="http://schemas.microsoft.com/office/drawing/2014/main" id="{6754646E-33CB-4050-9736-9E72E268C6F2}"/>
              </a:ext>
            </a:extLst>
          </p:cNvPr>
          <p:cNvSpPr>
            <a:spLocks noGrp="1"/>
          </p:cNvSpPr>
          <p:nvPr>
            <p:ph idx="1"/>
          </p:nvPr>
        </p:nvSpPr>
        <p:spPr>
          <a:xfrm>
            <a:off x="685800" y="1752600"/>
            <a:ext cx="7772400" cy="4038600"/>
          </a:xfrm>
        </p:spPr>
        <p:txBody>
          <a:bodyPr/>
          <a:lstStyle/>
          <a:p>
            <a:r>
              <a:rPr lang="en-US" dirty="0"/>
              <a:t>Costco Wholesale (Nasdaq: COST)</a:t>
            </a:r>
          </a:p>
          <a:p>
            <a:pPr lvl="1"/>
            <a:endParaRPr lang="en-US" dirty="0"/>
          </a:p>
          <a:p>
            <a:pPr lvl="1"/>
            <a:endParaRPr lang="en-US" dirty="0"/>
          </a:p>
          <a:p>
            <a:pPr lvl="1"/>
            <a:endParaRPr lang="en-US" dirty="0"/>
          </a:p>
          <a:p>
            <a:pPr lvl="1"/>
            <a:endParaRPr lang="en-US" dirty="0"/>
          </a:p>
          <a:p>
            <a:pPr lvl="1"/>
            <a:r>
              <a:rPr lang="en-US" dirty="0"/>
              <a:t>Not always the case</a:t>
            </a:r>
          </a:p>
          <a:p>
            <a:pPr lvl="1"/>
            <a:r>
              <a:rPr lang="en-US" dirty="0"/>
              <a:t>Still around 3:2 ratio</a:t>
            </a:r>
          </a:p>
          <a:p>
            <a:endParaRPr lang="en-US" dirty="0"/>
          </a:p>
        </p:txBody>
      </p:sp>
      <p:sp>
        <p:nvSpPr>
          <p:cNvPr id="4" name="Slide Number Placeholder 3">
            <a:extLst>
              <a:ext uri="{FF2B5EF4-FFF2-40B4-BE49-F238E27FC236}">
                <a16:creationId xmlns:a16="http://schemas.microsoft.com/office/drawing/2014/main" id="{3DDDD4AD-7439-470C-B89D-3BEB32F1AA59}"/>
              </a:ext>
            </a:extLst>
          </p:cNvPr>
          <p:cNvSpPr>
            <a:spLocks noGrp="1"/>
          </p:cNvSpPr>
          <p:nvPr>
            <p:ph type="sldNum" sz="quarter" idx="11"/>
          </p:nvPr>
        </p:nvSpPr>
        <p:spPr/>
        <p:txBody>
          <a:bodyPr/>
          <a:lstStyle/>
          <a:p>
            <a:pPr>
              <a:defRPr/>
            </a:pPr>
            <a:fld id="{7624D940-A856-4BBF-BAF3-F93FD6E1554A}" type="slidenum">
              <a:rPr lang="en-US" smtClean="0"/>
              <a:pPr>
                <a:defRPr/>
              </a:pPr>
              <a:t>56</a:t>
            </a:fld>
            <a:endParaRPr lang="en-US" dirty="0"/>
          </a:p>
        </p:txBody>
      </p:sp>
      <p:pic>
        <p:nvPicPr>
          <p:cNvPr id="6" name="Picture 5">
            <a:extLst>
              <a:ext uri="{FF2B5EF4-FFF2-40B4-BE49-F238E27FC236}">
                <a16:creationId xmlns:a16="http://schemas.microsoft.com/office/drawing/2014/main" id="{6253667E-32E3-472D-B4B5-192E375172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88481" y="2438400"/>
            <a:ext cx="3567037" cy="2327817"/>
          </a:xfrm>
          <a:prstGeom prst="rect">
            <a:avLst/>
          </a:prstGeom>
        </p:spPr>
      </p:pic>
    </p:spTree>
    <p:extLst>
      <p:ext uri="{BB962C8B-B14F-4D97-AF65-F5344CB8AC3E}">
        <p14:creationId xmlns:p14="http://schemas.microsoft.com/office/powerpoint/2010/main" val="3771557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E530-0A63-40BB-8AF3-3DCD4DD904FD}"/>
              </a:ext>
            </a:extLst>
          </p:cNvPr>
          <p:cNvSpPr>
            <a:spLocks noGrp="1"/>
          </p:cNvSpPr>
          <p:nvPr>
            <p:ph type="title"/>
          </p:nvPr>
        </p:nvSpPr>
        <p:spPr/>
        <p:txBody>
          <a:bodyPr/>
          <a:lstStyle/>
          <a:p>
            <a:r>
              <a:rPr lang="en-US" dirty="0"/>
              <a:t>Share Buybacks</a:t>
            </a:r>
          </a:p>
        </p:txBody>
      </p:sp>
      <p:sp>
        <p:nvSpPr>
          <p:cNvPr id="3" name="Content Placeholder 2">
            <a:extLst>
              <a:ext uri="{FF2B5EF4-FFF2-40B4-BE49-F238E27FC236}">
                <a16:creationId xmlns:a16="http://schemas.microsoft.com/office/drawing/2014/main" id="{11620E2D-D82A-44D2-A55F-9CE669331B50}"/>
              </a:ext>
            </a:extLst>
          </p:cNvPr>
          <p:cNvSpPr>
            <a:spLocks noGrp="1"/>
          </p:cNvSpPr>
          <p:nvPr>
            <p:ph idx="1"/>
          </p:nvPr>
        </p:nvSpPr>
        <p:spPr>
          <a:xfrm>
            <a:off x="685800" y="1752600"/>
            <a:ext cx="8305800" cy="4267200"/>
          </a:xfrm>
        </p:spPr>
        <p:txBody>
          <a:bodyPr/>
          <a:lstStyle/>
          <a:p>
            <a:r>
              <a:rPr lang="en-US" sz="4000" dirty="0"/>
              <a:t>The Good:</a:t>
            </a:r>
          </a:p>
          <a:p>
            <a:pPr lvl="1"/>
            <a:r>
              <a:rPr lang="en-US" sz="3600" dirty="0"/>
              <a:t>The company is showing they have faith in themselves</a:t>
            </a:r>
          </a:p>
          <a:p>
            <a:pPr lvl="1"/>
            <a:r>
              <a:rPr lang="en-US" sz="3600" dirty="0"/>
              <a:t>Increases your shareholder equity</a:t>
            </a:r>
          </a:p>
          <a:p>
            <a:endParaRPr lang="en-US" sz="4000" dirty="0"/>
          </a:p>
        </p:txBody>
      </p:sp>
      <p:sp>
        <p:nvSpPr>
          <p:cNvPr id="4" name="Slide Number Placeholder 3">
            <a:extLst>
              <a:ext uri="{FF2B5EF4-FFF2-40B4-BE49-F238E27FC236}">
                <a16:creationId xmlns:a16="http://schemas.microsoft.com/office/drawing/2014/main" id="{5BF04285-6194-4214-9F72-4C033C59D712}"/>
              </a:ext>
            </a:extLst>
          </p:cNvPr>
          <p:cNvSpPr>
            <a:spLocks noGrp="1"/>
          </p:cNvSpPr>
          <p:nvPr>
            <p:ph type="sldNum" sz="quarter" idx="11"/>
          </p:nvPr>
        </p:nvSpPr>
        <p:spPr/>
        <p:txBody>
          <a:bodyPr/>
          <a:lstStyle/>
          <a:p>
            <a:pPr>
              <a:defRPr/>
            </a:pPr>
            <a:fld id="{7624D940-A856-4BBF-BAF3-F93FD6E1554A}" type="slidenum">
              <a:rPr lang="en-US" smtClean="0"/>
              <a:pPr>
                <a:defRPr/>
              </a:pPr>
              <a:t>57</a:t>
            </a:fld>
            <a:endParaRPr lang="en-US" dirty="0"/>
          </a:p>
        </p:txBody>
      </p:sp>
    </p:spTree>
    <p:extLst>
      <p:ext uri="{BB962C8B-B14F-4D97-AF65-F5344CB8AC3E}">
        <p14:creationId xmlns:p14="http://schemas.microsoft.com/office/powerpoint/2010/main" val="4282267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E530-0A63-40BB-8AF3-3DCD4DD904FD}"/>
              </a:ext>
            </a:extLst>
          </p:cNvPr>
          <p:cNvSpPr>
            <a:spLocks noGrp="1"/>
          </p:cNvSpPr>
          <p:nvPr>
            <p:ph type="title"/>
          </p:nvPr>
        </p:nvSpPr>
        <p:spPr/>
        <p:txBody>
          <a:bodyPr/>
          <a:lstStyle/>
          <a:p>
            <a:r>
              <a:rPr lang="en-US" dirty="0"/>
              <a:t>Share Buybacks</a:t>
            </a:r>
          </a:p>
        </p:txBody>
      </p:sp>
      <p:sp>
        <p:nvSpPr>
          <p:cNvPr id="3" name="Content Placeholder 2">
            <a:extLst>
              <a:ext uri="{FF2B5EF4-FFF2-40B4-BE49-F238E27FC236}">
                <a16:creationId xmlns:a16="http://schemas.microsoft.com/office/drawing/2014/main" id="{11620E2D-D82A-44D2-A55F-9CE669331B50}"/>
              </a:ext>
            </a:extLst>
          </p:cNvPr>
          <p:cNvSpPr>
            <a:spLocks noGrp="1"/>
          </p:cNvSpPr>
          <p:nvPr>
            <p:ph idx="1"/>
          </p:nvPr>
        </p:nvSpPr>
        <p:spPr>
          <a:xfrm>
            <a:off x="685800" y="1752600"/>
            <a:ext cx="8077200" cy="4267200"/>
          </a:xfrm>
        </p:spPr>
        <p:txBody>
          <a:bodyPr/>
          <a:lstStyle/>
          <a:p>
            <a:r>
              <a:rPr lang="en-US" sz="4000" dirty="0"/>
              <a:t>The Bad:</a:t>
            </a:r>
          </a:p>
          <a:p>
            <a:pPr lvl="1"/>
            <a:r>
              <a:rPr lang="en-US" sz="3600" dirty="0"/>
              <a:t>Possible manipulation of </a:t>
            </a:r>
            <a:br>
              <a:rPr lang="en-US" sz="3600" dirty="0"/>
            </a:br>
            <a:r>
              <a:rPr lang="en-US" sz="3600" dirty="0"/>
              <a:t>financial ratios:</a:t>
            </a:r>
          </a:p>
          <a:p>
            <a:pPr lvl="2"/>
            <a:r>
              <a:rPr lang="en-US" sz="3200" dirty="0"/>
              <a:t>Earnings Per Share</a:t>
            </a:r>
          </a:p>
          <a:p>
            <a:pPr lvl="2"/>
            <a:r>
              <a:rPr lang="en-US" sz="3200" dirty="0"/>
              <a:t>Return on Equity</a:t>
            </a:r>
          </a:p>
        </p:txBody>
      </p:sp>
      <p:sp>
        <p:nvSpPr>
          <p:cNvPr id="4" name="Slide Number Placeholder 3">
            <a:extLst>
              <a:ext uri="{FF2B5EF4-FFF2-40B4-BE49-F238E27FC236}">
                <a16:creationId xmlns:a16="http://schemas.microsoft.com/office/drawing/2014/main" id="{5BF04285-6194-4214-9F72-4C033C59D712}"/>
              </a:ext>
            </a:extLst>
          </p:cNvPr>
          <p:cNvSpPr>
            <a:spLocks noGrp="1"/>
          </p:cNvSpPr>
          <p:nvPr>
            <p:ph type="sldNum" sz="quarter" idx="11"/>
          </p:nvPr>
        </p:nvSpPr>
        <p:spPr/>
        <p:txBody>
          <a:bodyPr/>
          <a:lstStyle/>
          <a:p>
            <a:pPr>
              <a:defRPr/>
            </a:pPr>
            <a:fld id="{7624D940-A856-4BBF-BAF3-F93FD6E1554A}" type="slidenum">
              <a:rPr lang="en-US" smtClean="0"/>
              <a:pPr>
                <a:defRPr/>
              </a:pPr>
              <a:t>58</a:t>
            </a:fld>
            <a:endParaRPr lang="en-US" dirty="0"/>
          </a:p>
        </p:txBody>
      </p:sp>
    </p:spTree>
    <p:extLst>
      <p:ext uri="{BB962C8B-B14F-4D97-AF65-F5344CB8AC3E}">
        <p14:creationId xmlns:p14="http://schemas.microsoft.com/office/powerpoint/2010/main" val="31256473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2A9A-D62F-4F5D-9765-77F4F074F884}"/>
              </a:ext>
            </a:extLst>
          </p:cNvPr>
          <p:cNvSpPr>
            <a:spLocks noGrp="1"/>
          </p:cNvSpPr>
          <p:nvPr>
            <p:ph type="title"/>
          </p:nvPr>
        </p:nvSpPr>
        <p:spPr/>
        <p:txBody>
          <a:bodyPr/>
          <a:lstStyle/>
          <a:p>
            <a:r>
              <a:rPr lang="en-US" dirty="0"/>
              <a:t>Manipulation of Ratios</a:t>
            </a:r>
          </a:p>
        </p:txBody>
      </p:sp>
      <p:sp>
        <p:nvSpPr>
          <p:cNvPr id="3" name="Content Placeholder 2">
            <a:extLst>
              <a:ext uri="{FF2B5EF4-FFF2-40B4-BE49-F238E27FC236}">
                <a16:creationId xmlns:a16="http://schemas.microsoft.com/office/drawing/2014/main" id="{A30B345E-1A4F-4234-A359-7CDA3FDEC4E3}"/>
              </a:ext>
            </a:extLst>
          </p:cNvPr>
          <p:cNvSpPr>
            <a:spLocks noGrp="1"/>
          </p:cNvSpPr>
          <p:nvPr>
            <p:ph idx="1"/>
          </p:nvPr>
        </p:nvSpPr>
        <p:spPr/>
        <p:txBody>
          <a:bodyPr/>
          <a:lstStyle/>
          <a:p>
            <a:r>
              <a:rPr lang="en-US" dirty="0"/>
              <a:t>Earnings Per Share</a:t>
            </a:r>
          </a:p>
          <a:p>
            <a:pPr lvl="1"/>
            <a:r>
              <a:rPr lang="en-US" dirty="0"/>
              <a:t>Decreases the number of shares</a:t>
            </a:r>
          </a:p>
          <a:p>
            <a:pPr lvl="1"/>
            <a:r>
              <a:rPr lang="en-US" dirty="0"/>
              <a:t>Increases the EPS</a:t>
            </a:r>
          </a:p>
          <a:p>
            <a:pPr lvl="1"/>
            <a:r>
              <a:rPr lang="en-US" dirty="0"/>
              <a:t>Shares are the denominator</a:t>
            </a:r>
          </a:p>
        </p:txBody>
      </p:sp>
      <p:sp>
        <p:nvSpPr>
          <p:cNvPr id="4" name="Slide Number Placeholder 3">
            <a:extLst>
              <a:ext uri="{FF2B5EF4-FFF2-40B4-BE49-F238E27FC236}">
                <a16:creationId xmlns:a16="http://schemas.microsoft.com/office/drawing/2014/main" id="{51DAF678-8269-4B83-8CA0-9EAFE797C9CE}"/>
              </a:ext>
            </a:extLst>
          </p:cNvPr>
          <p:cNvSpPr>
            <a:spLocks noGrp="1"/>
          </p:cNvSpPr>
          <p:nvPr>
            <p:ph type="sldNum" sz="quarter" idx="11"/>
          </p:nvPr>
        </p:nvSpPr>
        <p:spPr/>
        <p:txBody>
          <a:bodyPr/>
          <a:lstStyle/>
          <a:p>
            <a:pPr>
              <a:defRPr/>
            </a:pPr>
            <a:fld id="{7624D940-A856-4BBF-BAF3-F93FD6E1554A}" type="slidenum">
              <a:rPr lang="en-US" smtClean="0"/>
              <a:pPr>
                <a:defRPr/>
              </a:pPr>
              <a:t>59</a:t>
            </a:fld>
            <a:endParaRPr lang="en-US" dirty="0"/>
          </a:p>
        </p:txBody>
      </p:sp>
      <p:grpSp>
        <p:nvGrpSpPr>
          <p:cNvPr id="8" name="Group 7">
            <a:extLst>
              <a:ext uri="{FF2B5EF4-FFF2-40B4-BE49-F238E27FC236}">
                <a16:creationId xmlns:a16="http://schemas.microsoft.com/office/drawing/2014/main" id="{0B4B35F9-DCFE-4A64-B27E-144B744655CB}"/>
              </a:ext>
            </a:extLst>
          </p:cNvPr>
          <p:cNvGrpSpPr/>
          <p:nvPr/>
        </p:nvGrpSpPr>
        <p:grpSpPr>
          <a:xfrm>
            <a:off x="1996034" y="3989695"/>
            <a:ext cx="3198312" cy="2105077"/>
            <a:chOff x="2972845" y="3966739"/>
            <a:chExt cx="3198312" cy="2105077"/>
          </a:xfrm>
        </p:grpSpPr>
        <p:sp>
          <p:nvSpPr>
            <p:cNvPr id="5" name="Rectangle 4">
              <a:extLst>
                <a:ext uri="{FF2B5EF4-FFF2-40B4-BE49-F238E27FC236}">
                  <a16:creationId xmlns:a16="http://schemas.microsoft.com/office/drawing/2014/main" id="{7A26E8D2-59BE-4D04-A4C2-7512F1046A4C}"/>
                </a:ext>
              </a:extLst>
            </p:cNvPr>
            <p:cNvSpPr/>
            <p:nvPr/>
          </p:nvSpPr>
          <p:spPr>
            <a:xfrm>
              <a:off x="2972845" y="3966739"/>
              <a:ext cx="3198312"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Earnings</a:t>
              </a:r>
            </a:p>
          </p:txBody>
        </p:sp>
        <p:sp>
          <p:nvSpPr>
            <p:cNvPr id="6" name="Rectangle 5">
              <a:extLst>
                <a:ext uri="{FF2B5EF4-FFF2-40B4-BE49-F238E27FC236}">
                  <a16:creationId xmlns:a16="http://schemas.microsoft.com/office/drawing/2014/main" id="{55264CF1-A7B5-4FCB-9B7B-B70DBDEEF533}"/>
                </a:ext>
              </a:extLst>
            </p:cNvPr>
            <p:cNvSpPr/>
            <p:nvPr/>
          </p:nvSpPr>
          <p:spPr>
            <a:xfrm>
              <a:off x="3306269" y="5148486"/>
              <a:ext cx="2531463" cy="923330"/>
            </a:xfrm>
            <a:prstGeom prst="rect">
              <a:avLst/>
            </a:prstGeom>
            <a:noFill/>
          </p:spPr>
          <p:txBody>
            <a:bodyPr wrap="none" lIns="91440" tIns="45720" rIns="91440" bIns="45720">
              <a:spAutoFit/>
            </a:bodyPr>
            <a:lstStyle/>
            <a:p>
              <a:pPr algn="ctr"/>
              <a:r>
                <a:rPr lang="en-US" sz="5400" b="1" spc="50" dirty="0">
                  <a:ln w="12700" cmpd="sng">
                    <a:solidFill>
                      <a:srgbClr val="00CCFF"/>
                    </a:solidFill>
                    <a:prstDash val="solid"/>
                  </a:ln>
                  <a:solidFill>
                    <a:srgbClr val="FF0000"/>
                  </a:solidFill>
                  <a:effectLst>
                    <a:glow rad="38100">
                      <a:schemeClr val="accent1">
                        <a:alpha val="40000"/>
                      </a:schemeClr>
                    </a:glow>
                  </a:effectLst>
                </a:rPr>
                <a:t>Shares</a:t>
              </a:r>
            </a:p>
          </p:txBody>
        </p:sp>
        <p:sp>
          <p:nvSpPr>
            <p:cNvPr id="7" name="Rectangle 6">
              <a:extLst>
                <a:ext uri="{FF2B5EF4-FFF2-40B4-BE49-F238E27FC236}">
                  <a16:creationId xmlns:a16="http://schemas.microsoft.com/office/drawing/2014/main" id="{EF47B5B3-BA84-4D47-8638-1D4121B93543}"/>
                </a:ext>
              </a:extLst>
            </p:cNvPr>
            <p:cNvSpPr/>
            <p:nvPr/>
          </p:nvSpPr>
          <p:spPr bwMode="auto">
            <a:xfrm>
              <a:off x="3049044" y="4929162"/>
              <a:ext cx="3045912" cy="182880"/>
            </a:xfrm>
            <a:prstGeom prst="rect">
              <a:avLst/>
            </a:prstGeom>
            <a:solidFill>
              <a:srgbClr val="FF0000"/>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9" name="Arrow: Down 8">
            <a:extLst>
              <a:ext uri="{FF2B5EF4-FFF2-40B4-BE49-F238E27FC236}">
                <a16:creationId xmlns:a16="http://schemas.microsoft.com/office/drawing/2014/main" id="{2346F8FF-1E0F-4F17-A09F-6556CF28C274}"/>
              </a:ext>
            </a:extLst>
          </p:cNvPr>
          <p:cNvSpPr/>
          <p:nvPr/>
        </p:nvSpPr>
        <p:spPr bwMode="auto">
          <a:xfrm>
            <a:off x="5206725" y="5031377"/>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0" name="Arrow: Down 9">
            <a:extLst>
              <a:ext uri="{FF2B5EF4-FFF2-40B4-BE49-F238E27FC236}">
                <a16:creationId xmlns:a16="http://schemas.microsoft.com/office/drawing/2014/main" id="{F08A7DDE-6210-4810-9D4D-3946C2A9A3DD}"/>
              </a:ext>
            </a:extLst>
          </p:cNvPr>
          <p:cNvSpPr/>
          <p:nvPr/>
        </p:nvSpPr>
        <p:spPr bwMode="auto">
          <a:xfrm rot="10800000">
            <a:off x="6031616" y="3989695"/>
            <a:ext cx="1740784" cy="2157675"/>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61543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0E7B-B194-4224-9B92-13A4AADE38FA}"/>
              </a:ext>
            </a:extLst>
          </p:cNvPr>
          <p:cNvSpPr>
            <a:spLocks noGrp="1"/>
          </p:cNvSpPr>
          <p:nvPr>
            <p:ph type="title"/>
          </p:nvPr>
        </p:nvSpPr>
        <p:spPr/>
        <p:txBody>
          <a:bodyPr/>
          <a:lstStyle/>
          <a:p>
            <a:r>
              <a:rPr lang="en-US" dirty="0"/>
              <a:t>Identifying Red Flags</a:t>
            </a:r>
          </a:p>
        </p:txBody>
      </p:sp>
      <p:sp>
        <p:nvSpPr>
          <p:cNvPr id="3" name="Content Placeholder 2">
            <a:extLst>
              <a:ext uri="{FF2B5EF4-FFF2-40B4-BE49-F238E27FC236}">
                <a16:creationId xmlns:a16="http://schemas.microsoft.com/office/drawing/2014/main" id="{A4762489-2FBB-4E8F-ACCD-3BB5ECEC6927}"/>
              </a:ext>
            </a:extLst>
          </p:cNvPr>
          <p:cNvSpPr>
            <a:spLocks noGrp="1"/>
          </p:cNvSpPr>
          <p:nvPr>
            <p:ph idx="1"/>
          </p:nvPr>
        </p:nvSpPr>
        <p:spPr/>
        <p:txBody>
          <a:bodyPr/>
          <a:lstStyle/>
          <a:p>
            <a:r>
              <a:rPr lang="en-US" dirty="0"/>
              <a:t>Projected Price Computations  </a:t>
            </a:r>
          </a:p>
          <a:p>
            <a:r>
              <a:rPr lang="en-US" dirty="0"/>
              <a:t>Reality Checks</a:t>
            </a:r>
          </a:p>
          <a:p>
            <a:pPr lvl="1"/>
            <a:r>
              <a:rPr lang="en-US" dirty="0"/>
              <a:t>Projected High Price  </a:t>
            </a:r>
          </a:p>
          <a:p>
            <a:pPr lvl="1"/>
            <a:r>
              <a:rPr lang="en-US" dirty="0"/>
              <a:t>Low Price</a:t>
            </a:r>
          </a:p>
          <a:p>
            <a:r>
              <a:rPr lang="en-US" dirty="0"/>
              <a:t>Price Ranges</a:t>
            </a:r>
          </a:p>
          <a:p>
            <a:r>
              <a:rPr lang="en-US" dirty="0"/>
              <a:t>Share Buybacks</a:t>
            </a:r>
          </a:p>
        </p:txBody>
      </p:sp>
      <p:sp>
        <p:nvSpPr>
          <p:cNvPr id="4" name="Slide Number Placeholder 3">
            <a:extLst>
              <a:ext uri="{FF2B5EF4-FFF2-40B4-BE49-F238E27FC236}">
                <a16:creationId xmlns:a16="http://schemas.microsoft.com/office/drawing/2014/main" id="{6E8AA410-B9DB-42CE-BE65-3DADD887288C}"/>
              </a:ext>
            </a:extLst>
          </p:cNvPr>
          <p:cNvSpPr>
            <a:spLocks noGrp="1"/>
          </p:cNvSpPr>
          <p:nvPr>
            <p:ph type="sldNum" sz="quarter" idx="11"/>
          </p:nvPr>
        </p:nvSpPr>
        <p:spPr/>
        <p:txBody>
          <a:bodyPr/>
          <a:lstStyle/>
          <a:p>
            <a:pPr>
              <a:defRPr/>
            </a:pPr>
            <a:fld id="{7624D940-A856-4BBF-BAF3-F93FD6E1554A}" type="slidenum">
              <a:rPr lang="en-US" smtClean="0"/>
              <a:pPr>
                <a:defRPr/>
              </a:pPr>
              <a:t>6</a:t>
            </a:fld>
            <a:endParaRPr lang="en-US" dirty="0"/>
          </a:p>
        </p:txBody>
      </p:sp>
    </p:spTree>
    <p:extLst>
      <p:ext uri="{BB962C8B-B14F-4D97-AF65-F5344CB8AC3E}">
        <p14:creationId xmlns:p14="http://schemas.microsoft.com/office/powerpoint/2010/main" val="931761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2A9A-D62F-4F5D-9765-77F4F074F884}"/>
              </a:ext>
            </a:extLst>
          </p:cNvPr>
          <p:cNvSpPr>
            <a:spLocks noGrp="1"/>
          </p:cNvSpPr>
          <p:nvPr>
            <p:ph type="title"/>
          </p:nvPr>
        </p:nvSpPr>
        <p:spPr/>
        <p:txBody>
          <a:bodyPr/>
          <a:lstStyle/>
          <a:p>
            <a:r>
              <a:rPr lang="en-US" dirty="0"/>
              <a:t>Manipulation of Ratios</a:t>
            </a:r>
          </a:p>
        </p:txBody>
      </p:sp>
      <p:sp>
        <p:nvSpPr>
          <p:cNvPr id="3" name="Content Placeholder 2">
            <a:extLst>
              <a:ext uri="{FF2B5EF4-FFF2-40B4-BE49-F238E27FC236}">
                <a16:creationId xmlns:a16="http://schemas.microsoft.com/office/drawing/2014/main" id="{A30B345E-1A4F-4234-A359-7CDA3FDEC4E3}"/>
              </a:ext>
            </a:extLst>
          </p:cNvPr>
          <p:cNvSpPr>
            <a:spLocks noGrp="1"/>
          </p:cNvSpPr>
          <p:nvPr>
            <p:ph idx="1"/>
          </p:nvPr>
        </p:nvSpPr>
        <p:spPr>
          <a:xfrm>
            <a:off x="685800" y="1752600"/>
            <a:ext cx="8153400" cy="2667000"/>
          </a:xfrm>
        </p:spPr>
        <p:txBody>
          <a:bodyPr/>
          <a:lstStyle/>
          <a:p>
            <a:r>
              <a:rPr lang="en-US" dirty="0"/>
              <a:t>Return on Equity</a:t>
            </a:r>
          </a:p>
          <a:p>
            <a:pPr lvl="1"/>
            <a:r>
              <a:rPr lang="en-US" dirty="0"/>
              <a:t>When a company takes on debt:</a:t>
            </a:r>
          </a:p>
          <a:p>
            <a:pPr lvl="2"/>
            <a:r>
              <a:rPr lang="en-US" dirty="0"/>
              <a:t>Increases liabilities </a:t>
            </a:r>
          </a:p>
          <a:p>
            <a:pPr lvl="2"/>
            <a:r>
              <a:rPr lang="en-US" dirty="0"/>
              <a:t>Decreases shareholders’ equity</a:t>
            </a:r>
          </a:p>
        </p:txBody>
      </p:sp>
      <p:sp>
        <p:nvSpPr>
          <p:cNvPr id="4" name="Slide Number Placeholder 3">
            <a:extLst>
              <a:ext uri="{FF2B5EF4-FFF2-40B4-BE49-F238E27FC236}">
                <a16:creationId xmlns:a16="http://schemas.microsoft.com/office/drawing/2014/main" id="{51DAF678-8269-4B83-8CA0-9EAFE797C9CE}"/>
              </a:ext>
            </a:extLst>
          </p:cNvPr>
          <p:cNvSpPr>
            <a:spLocks noGrp="1"/>
          </p:cNvSpPr>
          <p:nvPr>
            <p:ph type="sldNum" sz="quarter" idx="11"/>
          </p:nvPr>
        </p:nvSpPr>
        <p:spPr/>
        <p:txBody>
          <a:bodyPr/>
          <a:lstStyle/>
          <a:p>
            <a:pPr>
              <a:defRPr/>
            </a:pPr>
            <a:fld id="{7624D940-A856-4BBF-BAF3-F93FD6E1554A}" type="slidenum">
              <a:rPr lang="en-US" smtClean="0"/>
              <a:pPr>
                <a:defRPr/>
              </a:pPr>
              <a:t>60</a:t>
            </a:fld>
            <a:endParaRPr lang="en-US" dirty="0"/>
          </a:p>
        </p:txBody>
      </p:sp>
      <p:grpSp>
        <p:nvGrpSpPr>
          <p:cNvPr id="5" name="Group 4">
            <a:extLst>
              <a:ext uri="{FF2B5EF4-FFF2-40B4-BE49-F238E27FC236}">
                <a16:creationId xmlns:a16="http://schemas.microsoft.com/office/drawing/2014/main" id="{DF4E0173-BD9F-4CBD-B0A7-7736CF80110A}"/>
              </a:ext>
            </a:extLst>
          </p:cNvPr>
          <p:cNvGrpSpPr/>
          <p:nvPr/>
        </p:nvGrpSpPr>
        <p:grpSpPr>
          <a:xfrm>
            <a:off x="966690" y="3966739"/>
            <a:ext cx="7210628" cy="2105077"/>
            <a:chOff x="966690" y="3966739"/>
            <a:chExt cx="7210628" cy="2105077"/>
          </a:xfrm>
        </p:grpSpPr>
        <p:sp>
          <p:nvSpPr>
            <p:cNvPr id="6" name="Rectangle 5">
              <a:extLst>
                <a:ext uri="{FF2B5EF4-FFF2-40B4-BE49-F238E27FC236}">
                  <a16:creationId xmlns:a16="http://schemas.microsoft.com/office/drawing/2014/main" id="{95E62D69-9F03-435F-B918-5C5044A9BDC7}"/>
                </a:ext>
              </a:extLst>
            </p:cNvPr>
            <p:cNvSpPr/>
            <p:nvPr/>
          </p:nvSpPr>
          <p:spPr>
            <a:xfrm>
              <a:off x="2581714" y="3966739"/>
              <a:ext cx="3980578"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Net Income</a:t>
              </a:r>
            </a:p>
          </p:txBody>
        </p:sp>
        <p:sp>
          <p:nvSpPr>
            <p:cNvPr id="7" name="Rectangle 6">
              <a:extLst>
                <a:ext uri="{FF2B5EF4-FFF2-40B4-BE49-F238E27FC236}">
                  <a16:creationId xmlns:a16="http://schemas.microsoft.com/office/drawing/2014/main" id="{2A03ACBB-ECFD-4145-BE26-9C2ADC00C509}"/>
                </a:ext>
              </a:extLst>
            </p:cNvPr>
            <p:cNvSpPr/>
            <p:nvPr/>
          </p:nvSpPr>
          <p:spPr>
            <a:xfrm>
              <a:off x="966690" y="5148486"/>
              <a:ext cx="7210628" cy="923330"/>
            </a:xfrm>
            <a:prstGeom prst="rect">
              <a:avLst/>
            </a:prstGeom>
            <a:noFill/>
          </p:spPr>
          <p:txBody>
            <a:bodyPr wrap="none" lIns="91440" tIns="45720" rIns="91440" bIns="45720">
              <a:spAutoFit/>
            </a:bodyPr>
            <a:lstStyle/>
            <a:p>
              <a:pPr algn="ctr"/>
              <a:r>
                <a:rPr lang="en-US" sz="5400" b="1" spc="50" dirty="0">
                  <a:ln w="12700" cmpd="sng">
                    <a:solidFill>
                      <a:srgbClr val="00CCFF"/>
                    </a:solidFill>
                    <a:prstDash val="solid"/>
                  </a:ln>
                  <a:solidFill>
                    <a:srgbClr val="FF0000"/>
                  </a:solidFill>
                  <a:effectLst>
                    <a:glow rad="38100">
                      <a:schemeClr val="accent1">
                        <a:alpha val="40000"/>
                      </a:schemeClr>
                    </a:glow>
                  </a:effectLst>
                </a:rPr>
                <a:t>Shareholders’ Equity</a:t>
              </a:r>
            </a:p>
          </p:txBody>
        </p:sp>
        <p:sp>
          <p:nvSpPr>
            <p:cNvPr id="8" name="Rectangle 7">
              <a:extLst>
                <a:ext uri="{FF2B5EF4-FFF2-40B4-BE49-F238E27FC236}">
                  <a16:creationId xmlns:a16="http://schemas.microsoft.com/office/drawing/2014/main" id="{F930E831-777A-4364-AC1C-EADCC77C6E5E}"/>
                </a:ext>
              </a:extLst>
            </p:cNvPr>
            <p:cNvSpPr/>
            <p:nvPr/>
          </p:nvSpPr>
          <p:spPr bwMode="auto">
            <a:xfrm>
              <a:off x="1248017" y="4890069"/>
              <a:ext cx="6647974" cy="221973"/>
            </a:xfrm>
            <a:prstGeom prst="rect">
              <a:avLst/>
            </a:prstGeom>
            <a:solidFill>
              <a:srgbClr val="FF0000"/>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1610838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2A9A-D62F-4F5D-9765-77F4F074F884}"/>
              </a:ext>
            </a:extLst>
          </p:cNvPr>
          <p:cNvSpPr>
            <a:spLocks noGrp="1"/>
          </p:cNvSpPr>
          <p:nvPr>
            <p:ph type="title"/>
          </p:nvPr>
        </p:nvSpPr>
        <p:spPr/>
        <p:txBody>
          <a:bodyPr/>
          <a:lstStyle/>
          <a:p>
            <a:r>
              <a:rPr lang="en-US" dirty="0"/>
              <a:t>Manipulation of Ratios</a:t>
            </a:r>
          </a:p>
        </p:txBody>
      </p:sp>
      <p:sp>
        <p:nvSpPr>
          <p:cNvPr id="3" name="Content Placeholder 2">
            <a:extLst>
              <a:ext uri="{FF2B5EF4-FFF2-40B4-BE49-F238E27FC236}">
                <a16:creationId xmlns:a16="http://schemas.microsoft.com/office/drawing/2014/main" id="{A30B345E-1A4F-4234-A359-7CDA3FDEC4E3}"/>
              </a:ext>
            </a:extLst>
          </p:cNvPr>
          <p:cNvSpPr>
            <a:spLocks noGrp="1"/>
          </p:cNvSpPr>
          <p:nvPr>
            <p:ph idx="1"/>
          </p:nvPr>
        </p:nvSpPr>
        <p:spPr>
          <a:xfrm>
            <a:off x="685800" y="1752600"/>
            <a:ext cx="8229600" cy="2667000"/>
          </a:xfrm>
        </p:spPr>
        <p:txBody>
          <a:bodyPr/>
          <a:lstStyle/>
          <a:p>
            <a:r>
              <a:rPr lang="en-US" dirty="0"/>
              <a:t>Return on Equity</a:t>
            </a:r>
          </a:p>
          <a:p>
            <a:pPr lvl="1"/>
            <a:r>
              <a:rPr lang="en-US" dirty="0"/>
              <a:t>When a company takes on debt:</a:t>
            </a:r>
          </a:p>
          <a:p>
            <a:pPr lvl="2"/>
            <a:r>
              <a:rPr lang="en-US" dirty="0"/>
              <a:t>Increases liabilities </a:t>
            </a:r>
          </a:p>
          <a:p>
            <a:pPr lvl="2"/>
            <a:r>
              <a:rPr lang="en-US" dirty="0"/>
              <a:t>Decreases shareholders’ equity </a:t>
            </a:r>
          </a:p>
        </p:txBody>
      </p:sp>
      <p:sp>
        <p:nvSpPr>
          <p:cNvPr id="4" name="Slide Number Placeholder 3">
            <a:extLst>
              <a:ext uri="{FF2B5EF4-FFF2-40B4-BE49-F238E27FC236}">
                <a16:creationId xmlns:a16="http://schemas.microsoft.com/office/drawing/2014/main" id="{51DAF678-8269-4B83-8CA0-9EAFE797C9CE}"/>
              </a:ext>
            </a:extLst>
          </p:cNvPr>
          <p:cNvSpPr>
            <a:spLocks noGrp="1"/>
          </p:cNvSpPr>
          <p:nvPr>
            <p:ph type="sldNum" sz="quarter" idx="11"/>
          </p:nvPr>
        </p:nvSpPr>
        <p:spPr/>
        <p:txBody>
          <a:bodyPr/>
          <a:lstStyle/>
          <a:p>
            <a:pPr>
              <a:defRPr/>
            </a:pPr>
            <a:fld id="{7624D940-A856-4BBF-BAF3-F93FD6E1554A}" type="slidenum">
              <a:rPr lang="en-US" smtClean="0"/>
              <a:pPr>
                <a:defRPr/>
              </a:pPr>
              <a:t>61</a:t>
            </a:fld>
            <a:endParaRPr lang="en-US" dirty="0"/>
          </a:p>
        </p:txBody>
      </p:sp>
      <p:grpSp>
        <p:nvGrpSpPr>
          <p:cNvPr id="5" name="Group 4">
            <a:extLst>
              <a:ext uri="{FF2B5EF4-FFF2-40B4-BE49-F238E27FC236}">
                <a16:creationId xmlns:a16="http://schemas.microsoft.com/office/drawing/2014/main" id="{DF4E0173-BD9F-4CBD-B0A7-7736CF80110A}"/>
              </a:ext>
            </a:extLst>
          </p:cNvPr>
          <p:cNvGrpSpPr/>
          <p:nvPr/>
        </p:nvGrpSpPr>
        <p:grpSpPr>
          <a:xfrm>
            <a:off x="1248017" y="3966739"/>
            <a:ext cx="6647974" cy="2105077"/>
            <a:chOff x="1248017" y="3966739"/>
            <a:chExt cx="6647974" cy="2105077"/>
          </a:xfrm>
        </p:grpSpPr>
        <p:sp>
          <p:nvSpPr>
            <p:cNvPr id="6" name="Rectangle 5">
              <a:extLst>
                <a:ext uri="{FF2B5EF4-FFF2-40B4-BE49-F238E27FC236}">
                  <a16:creationId xmlns:a16="http://schemas.microsoft.com/office/drawing/2014/main" id="{95E62D69-9F03-435F-B918-5C5044A9BDC7}"/>
                </a:ext>
              </a:extLst>
            </p:cNvPr>
            <p:cNvSpPr/>
            <p:nvPr/>
          </p:nvSpPr>
          <p:spPr>
            <a:xfrm>
              <a:off x="2581714" y="3966739"/>
              <a:ext cx="3980578" cy="923330"/>
            </a:xfrm>
            <a:prstGeom prst="rect">
              <a:avLst/>
            </a:prstGeom>
            <a:noFill/>
          </p:spPr>
          <p:txBody>
            <a:bodyPr wrap="none" lIns="91440" tIns="45720" rIns="91440" bIns="45720">
              <a:spAutoFit/>
            </a:bodyPr>
            <a:lstStyle/>
            <a:p>
              <a:pPr algn="ctr"/>
              <a:r>
                <a:rPr lang="en-US" sz="5400" b="1" cap="none" spc="50" dirty="0">
                  <a:ln w="12700" cmpd="sng">
                    <a:solidFill>
                      <a:srgbClr val="00CCFF"/>
                    </a:solidFill>
                    <a:prstDash val="solid"/>
                  </a:ln>
                  <a:solidFill>
                    <a:srgbClr val="FF0000"/>
                  </a:solidFill>
                  <a:effectLst>
                    <a:glow rad="38100">
                      <a:schemeClr val="accent1">
                        <a:alpha val="40000"/>
                      </a:schemeClr>
                    </a:glow>
                  </a:effectLst>
                </a:rPr>
                <a:t>Net Income</a:t>
              </a:r>
            </a:p>
          </p:txBody>
        </p:sp>
        <p:sp>
          <p:nvSpPr>
            <p:cNvPr id="7" name="Rectangle 6">
              <a:extLst>
                <a:ext uri="{FF2B5EF4-FFF2-40B4-BE49-F238E27FC236}">
                  <a16:creationId xmlns:a16="http://schemas.microsoft.com/office/drawing/2014/main" id="{2A03ACBB-ECFD-4145-BE26-9C2ADC00C509}"/>
                </a:ext>
              </a:extLst>
            </p:cNvPr>
            <p:cNvSpPr/>
            <p:nvPr/>
          </p:nvSpPr>
          <p:spPr>
            <a:xfrm>
              <a:off x="1376263" y="5148486"/>
              <a:ext cx="6391493" cy="923330"/>
            </a:xfrm>
            <a:prstGeom prst="rect">
              <a:avLst/>
            </a:prstGeom>
            <a:noFill/>
          </p:spPr>
          <p:txBody>
            <a:bodyPr wrap="none" lIns="91440" tIns="45720" rIns="91440" bIns="45720">
              <a:spAutoFit/>
            </a:bodyPr>
            <a:lstStyle/>
            <a:p>
              <a:pPr algn="ctr"/>
              <a:r>
                <a:rPr lang="en-US" sz="5400" b="1" spc="50" dirty="0">
                  <a:ln w="12700" cmpd="sng">
                    <a:solidFill>
                      <a:srgbClr val="00CCFF"/>
                    </a:solidFill>
                    <a:prstDash val="solid"/>
                  </a:ln>
                  <a:solidFill>
                    <a:srgbClr val="FF0000"/>
                  </a:solidFill>
                  <a:effectLst>
                    <a:glow rad="38100">
                      <a:schemeClr val="accent1">
                        <a:alpha val="40000"/>
                      </a:schemeClr>
                    </a:glow>
                  </a:effectLst>
                </a:rPr>
                <a:t>Assets - Liabilities</a:t>
              </a:r>
            </a:p>
          </p:txBody>
        </p:sp>
        <p:sp>
          <p:nvSpPr>
            <p:cNvPr id="8" name="Rectangle 7">
              <a:extLst>
                <a:ext uri="{FF2B5EF4-FFF2-40B4-BE49-F238E27FC236}">
                  <a16:creationId xmlns:a16="http://schemas.microsoft.com/office/drawing/2014/main" id="{F930E831-777A-4364-AC1C-EADCC77C6E5E}"/>
                </a:ext>
              </a:extLst>
            </p:cNvPr>
            <p:cNvSpPr/>
            <p:nvPr/>
          </p:nvSpPr>
          <p:spPr bwMode="auto">
            <a:xfrm>
              <a:off x="1248017" y="4890069"/>
              <a:ext cx="6647974" cy="221973"/>
            </a:xfrm>
            <a:prstGeom prst="rect">
              <a:avLst/>
            </a:prstGeom>
            <a:solidFill>
              <a:srgbClr val="FF0000"/>
            </a:solidFill>
            <a:ln w="2540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3930491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8D3-51EB-4868-925D-30A5AFC71A2E}"/>
              </a:ext>
            </a:extLst>
          </p:cNvPr>
          <p:cNvSpPr>
            <a:spLocks noGrp="1"/>
          </p:cNvSpPr>
          <p:nvPr>
            <p:ph type="title"/>
          </p:nvPr>
        </p:nvSpPr>
        <p:spPr/>
        <p:txBody>
          <a:bodyPr/>
          <a:lstStyle/>
          <a:p>
            <a:r>
              <a:rPr lang="en-US" dirty="0"/>
              <a:t>Share Buybacks</a:t>
            </a:r>
          </a:p>
        </p:txBody>
      </p:sp>
      <p:sp>
        <p:nvSpPr>
          <p:cNvPr id="3" name="Content Placeholder 2">
            <a:extLst>
              <a:ext uri="{FF2B5EF4-FFF2-40B4-BE49-F238E27FC236}">
                <a16:creationId xmlns:a16="http://schemas.microsoft.com/office/drawing/2014/main" id="{6C3202D4-4206-4C21-A542-6C9084415A87}"/>
              </a:ext>
            </a:extLst>
          </p:cNvPr>
          <p:cNvSpPr>
            <a:spLocks noGrp="1"/>
          </p:cNvSpPr>
          <p:nvPr>
            <p:ph idx="1"/>
          </p:nvPr>
        </p:nvSpPr>
        <p:spPr>
          <a:xfrm>
            <a:off x="685800" y="1752600"/>
            <a:ext cx="5257800" cy="4419600"/>
          </a:xfrm>
        </p:spPr>
        <p:txBody>
          <a:bodyPr/>
          <a:lstStyle/>
          <a:p>
            <a:r>
              <a:rPr lang="en-US" dirty="0"/>
              <a:t>How can we use the SSG to investigate this activity?</a:t>
            </a:r>
          </a:p>
          <a:p>
            <a:pPr lvl="1"/>
            <a:r>
              <a:rPr lang="en-US" dirty="0"/>
              <a:t>Use the LEGEND box</a:t>
            </a:r>
          </a:p>
          <a:p>
            <a:pPr lvl="1"/>
            <a:r>
              <a:rPr lang="en-US" dirty="0"/>
              <a:t>Remove Sales, PTP, Prices Hi/Lo</a:t>
            </a:r>
          </a:p>
          <a:p>
            <a:pPr lvl="1"/>
            <a:r>
              <a:rPr lang="en-US" dirty="0"/>
              <a:t>Add Dividend, Debt, Shares Outstanding</a:t>
            </a:r>
          </a:p>
        </p:txBody>
      </p:sp>
      <p:sp>
        <p:nvSpPr>
          <p:cNvPr id="4" name="Slide Number Placeholder 3">
            <a:extLst>
              <a:ext uri="{FF2B5EF4-FFF2-40B4-BE49-F238E27FC236}">
                <a16:creationId xmlns:a16="http://schemas.microsoft.com/office/drawing/2014/main" id="{47E1DB5A-1CD8-4478-A98C-9CC73EE88F85}"/>
              </a:ext>
            </a:extLst>
          </p:cNvPr>
          <p:cNvSpPr>
            <a:spLocks noGrp="1"/>
          </p:cNvSpPr>
          <p:nvPr>
            <p:ph type="sldNum" sz="quarter" idx="11"/>
          </p:nvPr>
        </p:nvSpPr>
        <p:spPr/>
        <p:txBody>
          <a:bodyPr/>
          <a:lstStyle/>
          <a:p>
            <a:pPr>
              <a:defRPr/>
            </a:pPr>
            <a:fld id="{7624D940-A856-4BBF-BAF3-F93FD6E1554A}" type="slidenum">
              <a:rPr lang="en-US" smtClean="0"/>
              <a:pPr>
                <a:defRPr/>
              </a:pPr>
              <a:t>62</a:t>
            </a:fld>
            <a:endParaRPr lang="en-US" dirty="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CDFD792A-079F-4B37-990C-CBB20AC90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226" y="3429000"/>
            <a:ext cx="2832974" cy="2400300"/>
          </a:xfrm>
          <a:prstGeom prst="rect">
            <a:avLst/>
          </a:prstGeom>
        </p:spPr>
      </p:pic>
      <p:sp>
        <p:nvSpPr>
          <p:cNvPr id="7" name="Arrow: Down 6">
            <a:extLst>
              <a:ext uri="{FF2B5EF4-FFF2-40B4-BE49-F238E27FC236}">
                <a16:creationId xmlns:a16="http://schemas.microsoft.com/office/drawing/2014/main" id="{6B8DFB8D-B851-4279-B161-406C81325D5A}"/>
              </a:ext>
            </a:extLst>
          </p:cNvPr>
          <p:cNvSpPr/>
          <p:nvPr/>
        </p:nvSpPr>
        <p:spPr bwMode="auto">
          <a:xfrm rot="1351114">
            <a:off x="5935398" y="2623449"/>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8" name="Arrow: Down 7">
            <a:extLst>
              <a:ext uri="{FF2B5EF4-FFF2-40B4-BE49-F238E27FC236}">
                <a16:creationId xmlns:a16="http://schemas.microsoft.com/office/drawing/2014/main" id="{86E273FA-8531-48B9-82ED-B7F8C96D4929}"/>
              </a:ext>
            </a:extLst>
          </p:cNvPr>
          <p:cNvSpPr/>
          <p:nvPr/>
        </p:nvSpPr>
        <p:spPr bwMode="auto">
          <a:xfrm rot="3071504">
            <a:off x="6921940" y="4135003"/>
            <a:ext cx="1143000" cy="1097280"/>
          </a:xfrm>
          <a:prstGeom prst="downArrow">
            <a:avLst/>
          </a:prstGeom>
          <a:solidFill>
            <a:srgbClr val="FF000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497505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6B63-02C1-4BD6-8AAD-B6412397C326}"/>
              </a:ext>
            </a:extLst>
          </p:cNvPr>
          <p:cNvSpPr>
            <a:spLocks noGrp="1"/>
          </p:cNvSpPr>
          <p:nvPr>
            <p:ph type="title"/>
          </p:nvPr>
        </p:nvSpPr>
        <p:spPr/>
        <p:txBody>
          <a:bodyPr/>
          <a:lstStyle/>
          <a:p>
            <a:r>
              <a:rPr lang="en-US"/>
              <a:t>Share Buybacks – Examples</a:t>
            </a:r>
            <a:endParaRPr lang="en-US" dirty="0"/>
          </a:p>
        </p:txBody>
      </p:sp>
      <p:sp>
        <p:nvSpPr>
          <p:cNvPr id="3" name="Content Placeholder 2">
            <a:extLst>
              <a:ext uri="{FF2B5EF4-FFF2-40B4-BE49-F238E27FC236}">
                <a16:creationId xmlns:a16="http://schemas.microsoft.com/office/drawing/2014/main" id="{924A4211-3CFE-426F-B0E2-279F8371119C}"/>
              </a:ext>
            </a:extLst>
          </p:cNvPr>
          <p:cNvSpPr>
            <a:spLocks noGrp="1"/>
          </p:cNvSpPr>
          <p:nvPr>
            <p:ph idx="1"/>
          </p:nvPr>
        </p:nvSpPr>
        <p:spPr/>
        <p:txBody>
          <a:bodyPr/>
          <a:lstStyle/>
          <a:p>
            <a:r>
              <a:rPr lang="en-US"/>
              <a:t>Home Depot Inc. (NYSE: HD)</a:t>
            </a:r>
          </a:p>
          <a:p>
            <a:pPr lvl="1"/>
            <a:endParaRPr lang="en-US"/>
          </a:p>
          <a:p>
            <a:pPr lvl="1"/>
            <a:endParaRPr lang="en-US"/>
          </a:p>
          <a:p>
            <a:pPr marL="457200" lvl="1" indent="0">
              <a:buNone/>
            </a:pPr>
            <a:endParaRPr lang="en-US"/>
          </a:p>
          <a:p>
            <a:pPr lvl="1"/>
            <a:r>
              <a:rPr lang="en-US"/>
              <a:t>Debt (</a:t>
            </a:r>
            <a:r>
              <a:rPr lang="en-US">
                <a:solidFill>
                  <a:srgbClr val="FF0000"/>
                </a:solidFill>
              </a:rPr>
              <a:t>RED</a:t>
            </a:r>
            <a:r>
              <a:rPr lang="en-US"/>
              <a:t>) continues to increase</a:t>
            </a:r>
          </a:p>
          <a:p>
            <a:pPr lvl="1"/>
            <a:r>
              <a:rPr lang="en-US"/>
              <a:t>Dividends (</a:t>
            </a:r>
            <a:r>
              <a:rPr lang="en-US">
                <a:solidFill>
                  <a:srgbClr val="00B050"/>
                </a:solidFill>
              </a:rPr>
              <a:t>GREEN</a:t>
            </a:r>
            <a:r>
              <a:rPr lang="en-US"/>
              <a:t>) increased yearly</a:t>
            </a:r>
          </a:p>
          <a:p>
            <a:pPr lvl="1"/>
            <a:r>
              <a:rPr lang="en-US"/>
              <a:t>Shares (</a:t>
            </a:r>
            <a:r>
              <a:rPr lang="en-US">
                <a:solidFill>
                  <a:srgbClr val="00B0F0"/>
                </a:solidFill>
              </a:rPr>
              <a:t>BLUE</a:t>
            </a:r>
            <a:r>
              <a:rPr lang="en-US"/>
              <a:t>) reduced every year</a:t>
            </a:r>
          </a:p>
          <a:p>
            <a:pPr lvl="1"/>
            <a:endParaRPr lang="en-US"/>
          </a:p>
          <a:p>
            <a:pPr lvl="1"/>
            <a:endParaRPr lang="en-US"/>
          </a:p>
          <a:p>
            <a:pPr lvl="1"/>
            <a:endParaRPr lang="en-US"/>
          </a:p>
          <a:p>
            <a:pPr lvl="1"/>
            <a:endParaRPr lang="en-US" dirty="0"/>
          </a:p>
        </p:txBody>
      </p:sp>
      <p:sp>
        <p:nvSpPr>
          <p:cNvPr id="4" name="Slide Number Placeholder 3">
            <a:extLst>
              <a:ext uri="{FF2B5EF4-FFF2-40B4-BE49-F238E27FC236}">
                <a16:creationId xmlns:a16="http://schemas.microsoft.com/office/drawing/2014/main" id="{3295D4FF-415B-4C09-A1DD-8FC45136DD1D}"/>
              </a:ext>
            </a:extLst>
          </p:cNvPr>
          <p:cNvSpPr>
            <a:spLocks noGrp="1"/>
          </p:cNvSpPr>
          <p:nvPr>
            <p:ph type="sldNum" sz="quarter" idx="11"/>
          </p:nvPr>
        </p:nvSpPr>
        <p:spPr/>
        <p:txBody>
          <a:bodyPr/>
          <a:lstStyle/>
          <a:p>
            <a:pPr>
              <a:defRPr/>
            </a:pPr>
            <a:fld id="{7624D940-A856-4BBF-BAF3-F93FD6E1554A}" type="slidenum">
              <a:rPr lang="en-US" smtClean="0"/>
              <a:pPr>
                <a:defRPr/>
              </a:pPr>
              <a:t>63</a:t>
            </a:fld>
            <a:endParaRPr lang="en-US" dirty="0"/>
          </a:p>
        </p:txBody>
      </p:sp>
      <p:pic>
        <p:nvPicPr>
          <p:cNvPr id="6" name="Picture 5" descr="Chart, line chart&#10;&#10;Description automatically generated">
            <a:extLst>
              <a:ext uri="{FF2B5EF4-FFF2-40B4-BE49-F238E27FC236}">
                <a16:creationId xmlns:a16="http://schemas.microsoft.com/office/drawing/2014/main" id="{5FE68987-2C5D-42C5-9E50-CC2F60E28144}"/>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057400" y="2362200"/>
            <a:ext cx="5029200" cy="1828798"/>
          </a:xfrm>
          <a:prstGeom prst="rect">
            <a:avLst/>
          </a:prstGeom>
        </p:spPr>
      </p:pic>
      <p:pic>
        <p:nvPicPr>
          <p:cNvPr id="7" name="Picture 6" descr="Icon&#10;&#10;Description automatically generated">
            <a:extLst>
              <a:ext uri="{FF2B5EF4-FFF2-40B4-BE49-F238E27FC236}">
                <a16:creationId xmlns:a16="http://schemas.microsoft.com/office/drawing/2014/main" id="{AB661F56-43EE-482F-9CF2-34ED3F390B4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9000" y="2694195"/>
            <a:ext cx="1424805" cy="1469610"/>
          </a:xfrm>
          <a:prstGeom prst="rect">
            <a:avLst/>
          </a:prstGeom>
        </p:spPr>
      </p:pic>
    </p:spTree>
    <p:extLst>
      <p:ext uri="{BB962C8B-B14F-4D97-AF65-F5344CB8AC3E}">
        <p14:creationId xmlns:p14="http://schemas.microsoft.com/office/powerpoint/2010/main" val="642722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6B63-02C1-4BD6-8AAD-B6412397C326}"/>
              </a:ext>
            </a:extLst>
          </p:cNvPr>
          <p:cNvSpPr>
            <a:spLocks noGrp="1"/>
          </p:cNvSpPr>
          <p:nvPr>
            <p:ph type="title"/>
          </p:nvPr>
        </p:nvSpPr>
        <p:spPr/>
        <p:txBody>
          <a:bodyPr/>
          <a:lstStyle/>
          <a:p>
            <a:r>
              <a:rPr lang="en-US" dirty="0"/>
              <a:t>Share Buybacks – Examples</a:t>
            </a:r>
          </a:p>
        </p:txBody>
      </p:sp>
      <p:sp>
        <p:nvSpPr>
          <p:cNvPr id="3" name="Content Placeholder 2">
            <a:extLst>
              <a:ext uri="{FF2B5EF4-FFF2-40B4-BE49-F238E27FC236}">
                <a16:creationId xmlns:a16="http://schemas.microsoft.com/office/drawing/2014/main" id="{924A4211-3CFE-426F-B0E2-279F8371119C}"/>
              </a:ext>
            </a:extLst>
          </p:cNvPr>
          <p:cNvSpPr>
            <a:spLocks noGrp="1"/>
          </p:cNvSpPr>
          <p:nvPr>
            <p:ph idx="1"/>
          </p:nvPr>
        </p:nvSpPr>
        <p:spPr/>
        <p:txBody>
          <a:bodyPr/>
          <a:lstStyle/>
          <a:p>
            <a:r>
              <a:rPr lang="en-US" dirty="0"/>
              <a:t>Lowe's Cos., Inc. (NYSE: LOW)</a:t>
            </a:r>
          </a:p>
          <a:p>
            <a:pPr lvl="1"/>
            <a:endParaRPr lang="en-US" dirty="0"/>
          </a:p>
          <a:p>
            <a:pPr lvl="1"/>
            <a:endParaRPr lang="en-US" dirty="0"/>
          </a:p>
          <a:p>
            <a:pPr lvl="1"/>
            <a:endParaRPr lang="en-US" dirty="0"/>
          </a:p>
          <a:p>
            <a:pPr lvl="1"/>
            <a:r>
              <a:rPr lang="en-US" dirty="0"/>
              <a:t>Similar to Home Depot</a:t>
            </a:r>
          </a:p>
          <a:p>
            <a:pPr lvl="1"/>
            <a:r>
              <a:rPr lang="en-US" dirty="0"/>
              <a:t>Share buybacks appear to be greater</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295D4FF-415B-4C09-A1DD-8FC45136DD1D}"/>
              </a:ext>
            </a:extLst>
          </p:cNvPr>
          <p:cNvSpPr>
            <a:spLocks noGrp="1"/>
          </p:cNvSpPr>
          <p:nvPr>
            <p:ph type="sldNum" sz="quarter" idx="11"/>
          </p:nvPr>
        </p:nvSpPr>
        <p:spPr/>
        <p:txBody>
          <a:bodyPr/>
          <a:lstStyle/>
          <a:p>
            <a:pPr>
              <a:defRPr/>
            </a:pPr>
            <a:fld id="{7624D940-A856-4BBF-BAF3-F93FD6E1554A}" type="slidenum">
              <a:rPr lang="en-US" smtClean="0"/>
              <a:pPr>
                <a:defRPr/>
              </a:pPr>
              <a:t>64</a:t>
            </a:fld>
            <a:endParaRPr lang="en-US" dirty="0"/>
          </a:p>
        </p:txBody>
      </p:sp>
      <p:pic>
        <p:nvPicPr>
          <p:cNvPr id="6" name="Picture 5">
            <a:extLst>
              <a:ext uri="{FF2B5EF4-FFF2-40B4-BE49-F238E27FC236}">
                <a16:creationId xmlns:a16="http://schemas.microsoft.com/office/drawing/2014/main" id="{5FE68987-2C5D-42C5-9E50-CC2F60E28144}"/>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2057400" y="2362200"/>
            <a:ext cx="5029200" cy="1828800"/>
          </a:xfrm>
          <a:prstGeom prst="rect">
            <a:avLst/>
          </a:prstGeom>
        </p:spPr>
      </p:pic>
      <p:pic>
        <p:nvPicPr>
          <p:cNvPr id="7" name="Picture 6" descr="Icon&#10;&#10;Description automatically generated">
            <a:extLst>
              <a:ext uri="{FF2B5EF4-FFF2-40B4-BE49-F238E27FC236}">
                <a16:creationId xmlns:a16="http://schemas.microsoft.com/office/drawing/2014/main" id="{448CE624-7233-47B0-BE24-A622438BA41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9000" y="2694195"/>
            <a:ext cx="1424805" cy="1469610"/>
          </a:xfrm>
          <a:prstGeom prst="rect">
            <a:avLst/>
          </a:prstGeom>
        </p:spPr>
      </p:pic>
    </p:spTree>
    <p:extLst>
      <p:ext uri="{BB962C8B-B14F-4D97-AF65-F5344CB8AC3E}">
        <p14:creationId xmlns:p14="http://schemas.microsoft.com/office/powerpoint/2010/main" val="1400081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6B63-02C1-4BD6-8AAD-B6412397C326}"/>
              </a:ext>
            </a:extLst>
          </p:cNvPr>
          <p:cNvSpPr>
            <a:spLocks noGrp="1"/>
          </p:cNvSpPr>
          <p:nvPr>
            <p:ph type="title"/>
          </p:nvPr>
        </p:nvSpPr>
        <p:spPr/>
        <p:txBody>
          <a:bodyPr/>
          <a:lstStyle/>
          <a:p>
            <a:r>
              <a:rPr lang="en-US" dirty="0"/>
              <a:t>Share Buybacks – Examples</a:t>
            </a:r>
          </a:p>
        </p:txBody>
      </p:sp>
      <p:sp>
        <p:nvSpPr>
          <p:cNvPr id="3" name="Content Placeholder 2">
            <a:extLst>
              <a:ext uri="{FF2B5EF4-FFF2-40B4-BE49-F238E27FC236}">
                <a16:creationId xmlns:a16="http://schemas.microsoft.com/office/drawing/2014/main" id="{924A4211-3CFE-426F-B0E2-279F8371119C}"/>
              </a:ext>
            </a:extLst>
          </p:cNvPr>
          <p:cNvSpPr>
            <a:spLocks noGrp="1"/>
          </p:cNvSpPr>
          <p:nvPr>
            <p:ph idx="1"/>
          </p:nvPr>
        </p:nvSpPr>
        <p:spPr>
          <a:xfrm>
            <a:off x="685800" y="1752600"/>
            <a:ext cx="7772400" cy="4114800"/>
          </a:xfrm>
        </p:spPr>
        <p:txBody>
          <a:bodyPr/>
          <a:lstStyle/>
          <a:p>
            <a:r>
              <a:rPr lang="en-US" dirty="0"/>
              <a:t>Carnival Corp. (NYSE: CCL)</a:t>
            </a:r>
          </a:p>
          <a:p>
            <a:pPr lvl="1"/>
            <a:endParaRPr lang="en-US" dirty="0"/>
          </a:p>
          <a:p>
            <a:pPr lvl="1"/>
            <a:endParaRPr lang="en-US" dirty="0"/>
          </a:p>
          <a:p>
            <a:pPr lvl="1"/>
            <a:endParaRPr lang="en-US" dirty="0"/>
          </a:p>
          <a:p>
            <a:pPr lvl="1"/>
            <a:r>
              <a:rPr lang="en-US" dirty="0"/>
              <a:t>Reduced Dividend</a:t>
            </a:r>
          </a:p>
          <a:p>
            <a:pPr lvl="1"/>
            <a:r>
              <a:rPr lang="en-US" dirty="0"/>
              <a:t>Increased debt and shares</a:t>
            </a:r>
          </a:p>
          <a:p>
            <a:pPr lvl="1"/>
            <a:r>
              <a:rPr lang="en-US" dirty="0"/>
              <a:t>What situation caused this?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295D4FF-415B-4C09-A1DD-8FC45136DD1D}"/>
              </a:ext>
            </a:extLst>
          </p:cNvPr>
          <p:cNvSpPr>
            <a:spLocks noGrp="1"/>
          </p:cNvSpPr>
          <p:nvPr>
            <p:ph type="sldNum" sz="quarter" idx="11"/>
          </p:nvPr>
        </p:nvSpPr>
        <p:spPr/>
        <p:txBody>
          <a:bodyPr/>
          <a:lstStyle/>
          <a:p>
            <a:pPr>
              <a:defRPr/>
            </a:pPr>
            <a:fld id="{7624D940-A856-4BBF-BAF3-F93FD6E1554A}" type="slidenum">
              <a:rPr lang="en-US" smtClean="0"/>
              <a:pPr>
                <a:defRPr/>
              </a:pPr>
              <a:t>65</a:t>
            </a:fld>
            <a:endParaRPr lang="en-US" dirty="0"/>
          </a:p>
        </p:txBody>
      </p:sp>
      <p:pic>
        <p:nvPicPr>
          <p:cNvPr id="6" name="Picture 5">
            <a:extLst>
              <a:ext uri="{FF2B5EF4-FFF2-40B4-BE49-F238E27FC236}">
                <a16:creationId xmlns:a16="http://schemas.microsoft.com/office/drawing/2014/main" id="{5FE68987-2C5D-42C5-9E50-CC2F60E28144}"/>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2057400" y="2362200"/>
            <a:ext cx="5029200" cy="1828798"/>
          </a:xfrm>
          <a:prstGeom prst="rect">
            <a:avLst/>
          </a:prstGeom>
        </p:spPr>
      </p:pic>
    </p:spTree>
    <p:extLst>
      <p:ext uri="{BB962C8B-B14F-4D97-AF65-F5344CB8AC3E}">
        <p14:creationId xmlns:p14="http://schemas.microsoft.com/office/powerpoint/2010/main" val="1445382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64EB-4DAC-4CDB-AF6B-736748C93209}"/>
              </a:ext>
            </a:extLst>
          </p:cNvPr>
          <p:cNvSpPr>
            <a:spLocks noGrp="1"/>
          </p:cNvSpPr>
          <p:nvPr>
            <p:ph type="title"/>
          </p:nvPr>
        </p:nvSpPr>
        <p:spPr/>
        <p:txBody>
          <a:bodyPr/>
          <a:lstStyle/>
          <a:p>
            <a:r>
              <a:rPr lang="en-US" dirty="0"/>
              <a:t>Share Buybacks</a:t>
            </a:r>
          </a:p>
        </p:txBody>
      </p:sp>
      <p:sp>
        <p:nvSpPr>
          <p:cNvPr id="3" name="Content Placeholder 2">
            <a:extLst>
              <a:ext uri="{FF2B5EF4-FFF2-40B4-BE49-F238E27FC236}">
                <a16:creationId xmlns:a16="http://schemas.microsoft.com/office/drawing/2014/main" id="{BBA3F111-02AB-4113-A682-B3D4E3B4A6A2}"/>
              </a:ext>
            </a:extLst>
          </p:cNvPr>
          <p:cNvSpPr>
            <a:spLocks noGrp="1"/>
          </p:cNvSpPr>
          <p:nvPr>
            <p:ph idx="1"/>
          </p:nvPr>
        </p:nvSpPr>
        <p:spPr/>
        <p:txBody>
          <a:bodyPr/>
          <a:lstStyle/>
          <a:p>
            <a:r>
              <a:rPr lang="en-US" dirty="0"/>
              <a:t>Share Buybacks Funded by Debt</a:t>
            </a:r>
          </a:p>
        </p:txBody>
      </p:sp>
      <p:sp>
        <p:nvSpPr>
          <p:cNvPr id="4" name="Slide Number Placeholder 3">
            <a:extLst>
              <a:ext uri="{FF2B5EF4-FFF2-40B4-BE49-F238E27FC236}">
                <a16:creationId xmlns:a16="http://schemas.microsoft.com/office/drawing/2014/main" id="{C109CA5F-3755-4473-A474-F91EACF34E10}"/>
              </a:ext>
            </a:extLst>
          </p:cNvPr>
          <p:cNvSpPr>
            <a:spLocks noGrp="1"/>
          </p:cNvSpPr>
          <p:nvPr>
            <p:ph type="sldNum" sz="quarter" idx="11"/>
          </p:nvPr>
        </p:nvSpPr>
        <p:spPr/>
        <p:txBody>
          <a:bodyPr/>
          <a:lstStyle/>
          <a:p>
            <a:pPr>
              <a:defRPr/>
            </a:pPr>
            <a:fld id="{7624D940-A856-4BBF-BAF3-F93FD6E1554A}" type="slidenum">
              <a:rPr lang="en-US" smtClean="0"/>
              <a:pPr>
                <a:defRPr/>
              </a:pPr>
              <a:t>66</a:t>
            </a:fld>
            <a:endParaRPr lang="en-US" dirty="0"/>
          </a:p>
        </p:txBody>
      </p:sp>
      <p:sp>
        <p:nvSpPr>
          <p:cNvPr id="5" name="Rectangle 4">
            <a:extLst>
              <a:ext uri="{FF2B5EF4-FFF2-40B4-BE49-F238E27FC236}">
                <a16:creationId xmlns:a16="http://schemas.microsoft.com/office/drawing/2014/main" id="{0270AC46-0CA7-4B21-A0F7-707C75485EF6}"/>
              </a:ext>
            </a:extLst>
          </p:cNvPr>
          <p:cNvSpPr/>
          <p:nvPr/>
        </p:nvSpPr>
        <p:spPr>
          <a:xfrm>
            <a:off x="1635006" y="2628252"/>
            <a:ext cx="5908794" cy="3046988"/>
          </a:xfrm>
          <a:prstGeom prst="rect">
            <a:avLst/>
          </a:prstGeom>
          <a:noFill/>
        </p:spPr>
        <p:txBody>
          <a:bodyPr wrap="square" lIns="91440" tIns="45720" rIns="91440" bIns="45720">
            <a:spAutoFit/>
          </a:bodyPr>
          <a:lstStyle/>
          <a:p>
            <a:pPr algn="ctr"/>
            <a:r>
              <a:rPr lang="en-US" sz="9600" b="1" spc="50" dirty="0">
                <a:ln w="12700" cmpd="sng">
                  <a:solidFill>
                    <a:srgbClr val="00CCFF"/>
                  </a:solidFill>
                  <a:prstDash val="solid"/>
                </a:ln>
                <a:solidFill>
                  <a:srgbClr val="FF0000"/>
                </a:solidFill>
                <a:effectLst>
                  <a:glow rad="38100">
                    <a:schemeClr val="accent1">
                      <a:alpha val="40000"/>
                    </a:schemeClr>
                  </a:glow>
                </a:effectLst>
              </a:rPr>
              <a:t>My #1 Red Flag!</a:t>
            </a:r>
          </a:p>
        </p:txBody>
      </p:sp>
      <p:pic>
        <p:nvPicPr>
          <p:cNvPr id="6" name="Picture 5" descr="Icon&#10;&#10;Description automatically generated">
            <a:extLst>
              <a:ext uri="{FF2B5EF4-FFF2-40B4-BE49-F238E27FC236}">
                <a16:creationId xmlns:a16="http://schemas.microsoft.com/office/drawing/2014/main" id="{9F478CDF-BA4C-4378-8DFE-1F14BBB82D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1397" y="2694195"/>
            <a:ext cx="1424805" cy="1469610"/>
          </a:xfrm>
          <a:prstGeom prst="rect">
            <a:avLst/>
          </a:prstGeom>
        </p:spPr>
      </p:pic>
    </p:spTree>
    <p:extLst>
      <p:ext uri="{BB962C8B-B14F-4D97-AF65-F5344CB8AC3E}">
        <p14:creationId xmlns:p14="http://schemas.microsoft.com/office/powerpoint/2010/main" val="3414885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p:txBody>
          <a:bodyPr/>
          <a:lstStyle/>
          <a:p>
            <a:pPr eaLnBrk="1" hangingPunct="1"/>
            <a:r>
              <a:rPr lang="en-US" altLang="en-US" b="1" dirty="0"/>
              <a:t>Summary</a:t>
            </a:r>
          </a:p>
        </p:txBody>
      </p:sp>
      <p:sp>
        <p:nvSpPr>
          <p:cNvPr id="55300" name="Rectangle 3"/>
          <p:cNvSpPr>
            <a:spLocks noGrp="1" noChangeArrowheads="1"/>
          </p:cNvSpPr>
          <p:nvPr>
            <p:ph type="body" idx="4294967295"/>
          </p:nvPr>
        </p:nvSpPr>
        <p:spPr>
          <a:xfrm>
            <a:off x="1143000" y="1600200"/>
            <a:ext cx="7391400" cy="4343400"/>
          </a:xfrm>
        </p:spPr>
        <p:txBody>
          <a:bodyPr/>
          <a:lstStyle/>
          <a:p>
            <a:pPr eaLnBrk="1" hangingPunct="1">
              <a:buFontTx/>
              <a:buNone/>
            </a:pPr>
            <a:r>
              <a:rPr lang="en-US" altLang="en-US" b="0" dirty="0"/>
              <a:t>In this </a:t>
            </a:r>
            <a:r>
              <a:rPr lang="en-US" altLang="en-US" dirty="0"/>
              <a:t>session </a:t>
            </a:r>
            <a:r>
              <a:rPr lang="en-US" altLang="en-US" b="0" dirty="0"/>
              <a:t>we’ve touched on:</a:t>
            </a:r>
          </a:p>
          <a:p>
            <a:r>
              <a:rPr lang="en-US" dirty="0"/>
              <a:t>Debt</a:t>
            </a:r>
          </a:p>
          <a:p>
            <a:r>
              <a:rPr lang="en-US" dirty="0"/>
              <a:t>Price Earnings Ratio</a:t>
            </a:r>
          </a:p>
          <a:p>
            <a:r>
              <a:rPr lang="en-US" dirty="0"/>
              <a:t>Growth Rate</a:t>
            </a:r>
          </a:p>
          <a:p>
            <a:r>
              <a:rPr lang="en-US" spc="-11" dirty="0">
                <a:cs typeface="Calibri"/>
              </a:rPr>
              <a:t>Profit</a:t>
            </a:r>
            <a:r>
              <a:rPr lang="en-US" spc="-64" dirty="0">
                <a:cs typeface="Calibri"/>
              </a:rPr>
              <a:t> </a:t>
            </a:r>
            <a:r>
              <a:rPr lang="en-US" spc="-8" dirty="0">
                <a:cs typeface="Calibri"/>
              </a:rPr>
              <a:t>Margin</a:t>
            </a:r>
            <a:endParaRPr lang="en-US" altLang="en-US" b="0" dirty="0"/>
          </a:p>
          <a:p>
            <a:pPr eaLnBrk="1" hangingPunct="1"/>
            <a:endParaRPr lang="en-US" altLang="en-US" sz="2400" b="0"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67</a:t>
            </a:fld>
            <a:endParaRPr lang="en-US" dirty="0"/>
          </a:p>
        </p:txBody>
      </p:sp>
    </p:spTree>
    <p:extLst>
      <p:ext uri="{BB962C8B-B14F-4D97-AF65-F5344CB8AC3E}">
        <p14:creationId xmlns:p14="http://schemas.microsoft.com/office/powerpoint/2010/main" val="2638730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p:txBody>
          <a:bodyPr/>
          <a:lstStyle/>
          <a:p>
            <a:pPr eaLnBrk="1" hangingPunct="1"/>
            <a:r>
              <a:rPr lang="en-US" altLang="en-US" b="1" dirty="0"/>
              <a:t>Summary</a:t>
            </a:r>
          </a:p>
        </p:txBody>
      </p:sp>
      <p:sp>
        <p:nvSpPr>
          <p:cNvPr id="55300" name="Rectangle 3"/>
          <p:cNvSpPr>
            <a:spLocks noGrp="1" noChangeArrowheads="1"/>
          </p:cNvSpPr>
          <p:nvPr>
            <p:ph type="body" idx="4294967295"/>
          </p:nvPr>
        </p:nvSpPr>
        <p:spPr>
          <a:xfrm>
            <a:off x="1143000" y="1600200"/>
            <a:ext cx="7391400" cy="4343400"/>
          </a:xfrm>
        </p:spPr>
        <p:txBody>
          <a:bodyPr/>
          <a:lstStyle/>
          <a:p>
            <a:pPr eaLnBrk="1" hangingPunct="1">
              <a:buFontTx/>
              <a:buNone/>
            </a:pPr>
            <a:r>
              <a:rPr lang="en-US" altLang="en-US" b="0" dirty="0"/>
              <a:t>In this </a:t>
            </a:r>
            <a:r>
              <a:rPr lang="en-US" altLang="en-US" dirty="0"/>
              <a:t>session </a:t>
            </a:r>
            <a:r>
              <a:rPr lang="en-US" altLang="en-US" b="0" dirty="0"/>
              <a:t>we’ve touched on:</a:t>
            </a:r>
          </a:p>
          <a:p>
            <a:r>
              <a:rPr lang="en-US" dirty="0"/>
              <a:t>Projected Price Computations  </a:t>
            </a:r>
          </a:p>
          <a:p>
            <a:r>
              <a:rPr lang="en-US" dirty="0"/>
              <a:t>Reality Checks</a:t>
            </a:r>
          </a:p>
          <a:p>
            <a:r>
              <a:rPr lang="en-US" dirty="0"/>
              <a:t>Price Ranges</a:t>
            </a:r>
          </a:p>
          <a:p>
            <a:r>
              <a:rPr lang="en-US" dirty="0"/>
              <a:t>Share Buybacks</a:t>
            </a:r>
          </a:p>
          <a:p>
            <a:pPr eaLnBrk="1" hangingPunct="1">
              <a:buFontTx/>
              <a:buNone/>
            </a:pPr>
            <a:endParaRPr lang="en-US" altLang="en-US" b="0" dirty="0"/>
          </a:p>
          <a:p>
            <a:pPr eaLnBrk="1" hangingPunct="1"/>
            <a:endParaRPr lang="en-US" altLang="en-US" sz="2400" b="0"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68</a:t>
            </a:fld>
            <a:endParaRPr lang="en-US" dirty="0"/>
          </a:p>
        </p:txBody>
      </p:sp>
    </p:spTree>
    <p:extLst>
      <p:ext uri="{BB962C8B-B14F-4D97-AF65-F5344CB8AC3E}">
        <p14:creationId xmlns:p14="http://schemas.microsoft.com/office/powerpoint/2010/main" val="1470250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152400"/>
            <a:ext cx="8229600" cy="1630362"/>
          </a:xfrm>
        </p:spPr>
        <p:txBody>
          <a:bodyPr/>
          <a:lstStyle/>
          <a:p>
            <a:r>
              <a:rPr lang="en-US" dirty="0"/>
              <a:t>Make A Difference In </a:t>
            </a:r>
            <a:br>
              <a:rPr lang="en-US" dirty="0"/>
            </a:br>
            <a:r>
              <a:rPr lang="en-US" dirty="0"/>
              <a:t>Someone’s Life</a:t>
            </a:r>
          </a:p>
        </p:txBody>
      </p:sp>
      <p:sp>
        <p:nvSpPr>
          <p:cNvPr id="11" name="Rectangle 3"/>
          <p:cNvSpPr txBox="1">
            <a:spLocks noChangeArrowheads="1"/>
          </p:cNvSpPr>
          <p:nvPr/>
        </p:nvSpPr>
        <p:spPr bwMode="auto">
          <a:xfrm>
            <a:off x="457200" y="1554162"/>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00"/>
              </a:spcBef>
              <a:buFont typeface="Wingdings" pitchFamily="2" charset="2"/>
              <a:buNone/>
            </a:pPr>
            <a:r>
              <a:rPr lang="en-US" dirty="0"/>
              <a:t>If you have benefited from</a:t>
            </a:r>
          </a:p>
          <a:p>
            <a:pPr algn="ctr">
              <a:spcBef>
                <a:spcPts val="600"/>
              </a:spcBef>
              <a:buFont typeface="Wingdings" pitchFamily="2" charset="2"/>
              <a:buNone/>
            </a:pPr>
            <a:r>
              <a:rPr lang="en-US" sz="2800" b="1" dirty="0">
                <a:cs typeface="Arial" pitchFamily="34" charset="0"/>
              </a:rPr>
              <a:t>BETTERINVESTING,</a:t>
            </a:r>
            <a:endParaRPr lang="en-US" sz="2800" b="1" dirty="0"/>
          </a:p>
          <a:p>
            <a:pPr algn="ctr">
              <a:spcBef>
                <a:spcPts val="600"/>
              </a:spcBef>
              <a:buFont typeface="Wingdings" pitchFamily="2" charset="2"/>
              <a:buNone/>
            </a:pPr>
            <a:r>
              <a:rPr lang="en-US" dirty="0"/>
              <a:t>please pick up some</a:t>
            </a:r>
          </a:p>
          <a:p>
            <a:pPr algn="ctr">
              <a:spcBef>
                <a:spcPts val="600"/>
              </a:spcBef>
              <a:buFont typeface="Wingdings" pitchFamily="2" charset="2"/>
              <a:buNone/>
            </a:pPr>
            <a:r>
              <a:rPr lang="en-US" sz="2800" b="1" dirty="0">
                <a:cs typeface="Arial" pitchFamily="34" charset="0"/>
              </a:rPr>
              <a:t>BETTERINVESTING</a:t>
            </a:r>
            <a:endParaRPr lang="en-US" sz="2800" dirty="0"/>
          </a:p>
          <a:p>
            <a:pPr algn="ctr">
              <a:spcBef>
                <a:spcPts val="600"/>
              </a:spcBef>
              <a:buFont typeface="Wingdings" pitchFamily="2" charset="2"/>
              <a:buNone/>
            </a:pPr>
            <a:r>
              <a:rPr lang="en-US" dirty="0"/>
              <a:t>materials</a:t>
            </a:r>
          </a:p>
          <a:p>
            <a:pPr algn="ctr">
              <a:spcBef>
                <a:spcPts val="600"/>
              </a:spcBef>
              <a:buFont typeface="Wingdings" pitchFamily="2" charset="2"/>
              <a:buNone/>
            </a:pPr>
            <a:r>
              <a:rPr lang="en-US" b="1" dirty="0"/>
              <a:t>and introduce others to this dynamic investment education opportunity!</a:t>
            </a:r>
          </a:p>
        </p:txBody>
      </p:sp>
      <p:sp>
        <p:nvSpPr>
          <p:cNvPr id="12" name="Line 6"/>
          <p:cNvSpPr>
            <a:spLocks noChangeShapeType="1"/>
          </p:cNvSpPr>
          <p:nvPr/>
        </p:nvSpPr>
        <p:spPr bwMode="auto">
          <a:xfrm>
            <a:off x="457200" y="1573212"/>
            <a:ext cx="792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5600"/>
            <a:ext cx="1857549" cy="1397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2486025"/>
            <a:ext cx="4381500" cy="8667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3124200"/>
            <a:ext cx="1605870" cy="1496232"/>
          </a:xfrm>
          <a:prstGeom prst="rect">
            <a:avLst/>
          </a:prstGeom>
        </p:spPr>
      </p:pic>
      <p:sp>
        <p:nvSpPr>
          <p:cNvPr id="9"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69</a:t>
            </a:fld>
            <a:endParaRPr lang="en-US" dirty="0"/>
          </a:p>
        </p:txBody>
      </p:sp>
      <p:sp>
        <p:nvSpPr>
          <p:cNvPr id="2" name="Rectangle 1"/>
          <p:cNvSpPr/>
          <p:nvPr/>
        </p:nvSpPr>
        <p:spPr>
          <a:xfrm>
            <a:off x="1828800" y="5334000"/>
            <a:ext cx="56388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rPr>
              <a:t>Pay it forward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3527-6AEA-49B6-8729-2054D91D0534}"/>
              </a:ext>
            </a:extLst>
          </p:cNvPr>
          <p:cNvSpPr>
            <a:spLocks noGrp="1"/>
          </p:cNvSpPr>
          <p:nvPr>
            <p:ph type="title"/>
          </p:nvPr>
        </p:nvSpPr>
        <p:spPr/>
        <p:txBody>
          <a:bodyPr/>
          <a:lstStyle/>
          <a:p>
            <a:r>
              <a:rPr lang="en-US" dirty="0"/>
              <a:t>Software Used</a:t>
            </a:r>
          </a:p>
        </p:txBody>
      </p:sp>
      <p:pic>
        <p:nvPicPr>
          <p:cNvPr id="6" name="Content Placeholder 5">
            <a:extLst>
              <a:ext uri="{FF2B5EF4-FFF2-40B4-BE49-F238E27FC236}">
                <a16:creationId xmlns:a16="http://schemas.microsoft.com/office/drawing/2014/main" id="{7DF48A80-C02B-47D9-96C1-40B8FC33A4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2654316"/>
            <a:ext cx="6817227" cy="1549368"/>
          </a:xfrm>
        </p:spPr>
      </p:pic>
      <p:sp>
        <p:nvSpPr>
          <p:cNvPr id="4" name="Slide Number Placeholder 3">
            <a:extLst>
              <a:ext uri="{FF2B5EF4-FFF2-40B4-BE49-F238E27FC236}">
                <a16:creationId xmlns:a16="http://schemas.microsoft.com/office/drawing/2014/main" id="{2D30B1A1-CDA9-4041-92B9-4D7C312CD130}"/>
              </a:ext>
            </a:extLst>
          </p:cNvPr>
          <p:cNvSpPr>
            <a:spLocks noGrp="1"/>
          </p:cNvSpPr>
          <p:nvPr>
            <p:ph type="sldNum" sz="quarter" idx="11"/>
          </p:nvPr>
        </p:nvSpPr>
        <p:spPr/>
        <p:txBody>
          <a:bodyPr/>
          <a:lstStyle/>
          <a:p>
            <a:pPr>
              <a:defRPr/>
            </a:pPr>
            <a:fld id="{7624D940-A856-4BBF-BAF3-F93FD6E1554A}" type="slidenum">
              <a:rPr lang="en-US" smtClean="0"/>
              <a:pPr>
                <a:defRPr/>
              </a:pPr>
              <a:t>7</a:t>
            </a:fld>
            <a:endParaRPr lang="en-US" dirty="0"/>
          </a:p>
        </p:txBody>
      </p:sp>
    </p:spTree>
    <p:extLst>
      <p:ext uri="{BB962C8B-B14F-4D97-AF65-F5344CB8AC3E}">
        <p14:creationId xmlns:p14="http://schemas.microsoft.com/office/powerpoint/2010/main" val="2638089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CEF7CF67-50CA-441A-BEEA-B83903340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434" y="3931409"/>
            <a:ext cx="2638425" cy="2278891"/>
          </a:xfrm>
          <a:prstGeom prst="rect">
            <a:avLst/>
          </a:prstGeom>
        </p:spPr>
      </p:pic>
      <p:sp>
        <p:nvSpPr>
          <p:cNvPr id="177154" name="Rectangle 2"/>
          <p:cNvSpPr>
            <a:spLocks noGrp="1" noChangeArrowheads="1"/>
          </p:cNvSpPr>
          <p:nvPr>
            <p:ph type="title"/>
          </p:nvPr>
        </p:nvSpPr>
        <p:spPr>
          <a:xfrm>
            <a:off x="457200" y="609600"/>
            <a:ext cx="8229600" cy="1325563"/>
          </a:xfrm>
        </p:spPr>
        <p:txBody>
          <a:bodyPr/>
          <a:lstStyle/>
          <a:p>
            <a:r>
              <a:rPr lang="en-US" b="1" dirty="0"/>
              <a:t>Questions or Comments?</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70</a:t>
            </a:fld>
            <a:endParaRPr lang="en-US" dirty="0"/>
          </a:p>
        </p:txBody>
      </p:sp>
      <p:sp>
        <p:nvSpPr>
          <p:cNvPr id="8" name="TextBox 7">
            <a:extLst>
              <a:ext uri="{FF2B5EF4-FFF2-40B4-BE49-F238E27FC236}">
                <a16:creationId xmlns:a16="http://schemas.microsoft.com/office/drawing/2014/main" id="{02F1D7B1-8812-4321-A18D-858E5B877372}"/>
              </a:ext>
            </a:extLst>
          </p:cNvPr>
          <p:cNvSpPr txBox="1"/>
          <p:nvPr/>
        </p:nvSpPr>
        <p:spPr>
          <a:xfrm>
            <a:off x="762000" y="2151727"/>
            <a:ext cx="7391400" cy="2554545"/>
          </a:xfrm>
          <a:prstGeom prst="rect">
            <a:avLst/>
          </a:prstGeom>
          <a:noFill/>
        </p:spPr>
        <p:txBody>
          <a:bodyPr wrap="square" rtlCol="0">
            <a:spAutoFit/>
          </a:bodyPr>
          <a:lstStyle/>
          <a:p>
            <a:pPr algn="ctr"/>
            <a:r>
              <a:rPr lang="en-US" sz="4000" b="1" dirty="0">
                <a:solidFill>
                  <a:srgbClr val="7030A0"/>
                </a:solidFill>
                <a:hlinkClick r:id="rId4"/>
              </a:rPr>
              <a:t>brianalt@gmail.com</a:t>
            </a:r>
            <a:endParaRPr lang="en-US" sz="4000" b="1" dirty="0">
              <a:solidFill>
                <a:srgbClr val="7030A0"/>
              </a:solidFill>
            </a:endParaRPr>
          </a:p>
          <a:p>
            <a:pPr algn="ctr"/>
            <a:r>
              <a:rPr lang="en-US" sz="4000" b="1" dirty="0">
                <a:solidFill>
                  <a:srgbClr val="7030A0"/>
                </a:solidFill>
              </a:rPr>
              <a:t> </a:t>
            </a:r>
          </a:p>
          <a:p>
            <a:pPr algn="ctr"/>
            <a:r>
              <a:rPr lang="en-US" sz="4000" b="1" i="1" dirty="0">
                <a:solidFill>
                  <a:srgbClr val="7030A0"/>
                </a:solidFill>
                <a:effectLst>
                  <a:outerShdw blurRad="38100" dist="38100" dir="2700000" algn="tl">
                    <a:srgbClr val="000000">
                      <a:alpha val="43137"/>
                    </a:srgbClr>
                  </a:outerShdw>
                </a:effectLst>
              </a:rPr>
              <a:t>Brian Altschul</a:t>
            </a:r>
          </a:p>
          <a:p>
            <a:pPr algn="ctr"/>
            <a:r>
              <a:rPr lang="en-US" sz="4000" b="1" i="1" dirty="0">
                <a:solidFill>
                  <a:srgbClr val="7030A0"/>
                </a:solidFill>
                <a:effectLst>
                  <a:outerShdw blurRad="38100" dist="38100" dir="2700000" algn="tl">
                    <a:srgbClr val="000000">
                      <a:alpha val="43137"/>
                    </a:srgbClr>
                  </a:outerShdw>
                </a:effectLst>
              </a:rPr>
              <a:t>Director, NJ Chapter</a:t>
            </a:r>
          </a:p>
        </p:txBody>
      </p:sp>
      <p:sp>
        <p:nvSpPr>
          <p:cNvPr id="6" name="Text Box 5">
            <a:extLst>
              <a:ext uri="{FF2B5EF4-FFF2-40B4-BE49-F238E27FC236}">
                <a16:creationId xmlns:a16="http://schemas.microsoft.com/office/drawing/2014/main" id="{6D7D91F7-6F95-4E3D-88D9-0BED2FBB35D8}"/>
              </a:ext>
            </a:extLst>
          </p:cNvPr>
          <p:cNvSpPr txBox="1">
            <a:spLocks noChangeArrowheads="1"/>
          </p:cNvSpPr>
          <p:nvPr/>
        </p:nvSpPr>
        <p:spPr bwMode="auto">
          <a:xfrm>
            <a:off x="6400800" y="6389914"/>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800" b="1" dirty="0"/>
              <a:t>March 31, 2021</a:t>
            </a:r>
          </a:p>
        </p:txBody>
      </p:sp>
      <p:pic>
        <p:nvPicPr>
          <p:cNvPr id="9" name="Picture 8" descr="Icon&#10;&#10;Description automatically generated">
            <a:extLst>
              <a:ext uri="{FF2B5EF4-FFF2-40B4-BE49-F238E27FC236}">
                <a16:creationId xmlns:a16="http://schemas.microsoft.com/office/drawing/2014/main" id="{60E7F115-5EBD-46AB-ABD3-5C2CEB6893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8197" y="3428999"/>
            <a:ext cx="1424805" cy="14696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5282-3205-4E60-A6DE-EAF6E49CCE20}"/>
              </a:ext>
            </a:extLst>
          </p:cNvPr>
          <p:cNvSpPr>
            <a:spLocks noGrp="1"/>
          </p:cNvSpPr>
          <p:nvPr>
            <p:ph type="title"/>
          </p:nvPr>
        </p:nvSpPr>
        <p:spPr/>
        <p:txBody>
          <a:bodyPr/>
          <a:lstStyle/>
          <a:p>
            <a:r>
              <a:rPr lang="en-US" dirty="0"/>
              <a:t>Debt</a:t>
            </a:r>
          </a:p>
        </p:txBody>
      </p:sp>
      <p:sp>
        <p:nvSpPr>
          <p:cNvPr id="3" name="Content Placeholder 2">
            <a:extLst>
              <a:ext uri="{FF2B5EF4-FFF2-40B4-BE49-F238E27FC236}">
                <a16:creationId xmlns:a16="http://schemas.microsoft.com/office/drawing/2014/main" id="{1987A13F-7834-4851-BD8F-928898B0A9AA}"/>
              </a:ext>
            </a:extLst>
          </p:cNvPr>
          <p:cNvSpPr>
            <a:spLocks noGrp="1"/>
          </p:cNvSpPr>
          <p:nvPr>
            <p:ph idx="1"/>
          </p:nvPr>
        </p:nvSpPr>
        <p:spPr/>
        <p:txBody>
          <a:bodyPr/>
          <a:lstStyle/>
          <a:p>
            <a:r>
              <a:rPr lang="en-US" dirty="0"/>
              <a:t>Evaluate Management</a:t>
            </a:r>
          </a:p>
          <a:p>
            <a:pPr lvl="1"/>
            <a:r>
              <a:rPr lang="en-US" dirty="0"/>
              <a:t>% Debt To Capital (third line)</a:t>
            </a:r>
          </a:p>
          <a:p>
            <a:r>
              <a:rPr lang="en-US" dirty="0"/>
              <a:t>Value Line</a:t>
            </a:r>
          </a:p>
          <a:p>
            <a:pPr lvl="1"/>
            <a:r>
              <a:rPr lang="en-US" dirty="0"/>
              <a:t>Capital Structure Box</a:t>
            </a:r>
          </a:p>
          <a:p>
            <a:r>
              <a:rPr lang="en-US" dirty="0"/>
              <a:t>Red Flag</a:t>
            </a:r>
          </a:p>
          <a:p>
            <a:pPr lvl="1"/>
            <a:r>
              <a:rPr lang="en-US" dirty="0"/>
              <a:t>Over 30% Debt to Total Capitalization</a:t>
            </a:r>
          </a:p>
        </p:txBody>
      </p:sp>
      <p:sp>
        <p:nvSpPr>
          <p:cNvPr id="4" name="Slide Number Placeholder 3">
            <a:extLst>
              <a:ext uri="{FF2B5EF4-FFF2-40B4-BE49-F238E27FC236}">
                <a16:creationId xmlns:a16="http://schemas.microsoft.com/office/drawing/2014/main" id="{380E3D62-4309-4D5D-B2DC-591C1CF5377D}"/>
              </a:ext>
            </a:extLst>
          </p:cNvPr>
          <p:cNvSpPr>
            <a:spLocks noGrp="1"/>
          </p:cNvSpPr>
          <p:nvPr>
            <p:ph type="sldNum" sz="quarter" idx="11"/>
          </p:nvPr>
        </p:nvSpPr>
        <p:spPr/>
        <p:txBody>
          <a:bodyPr/>
          <a:lstStyle/>
          <a:p>
            <a:pPr>
              <a:defRPr/>
            </a:pPr>
            <a:fld id="{7624D940-A856-4BBF-BAF3-F93FD6E1554A}" type="slidenum">
              <a:rPr lang="en-US" smtClean="0"/>
              <a:pPr>
                <a:defRPr/>
              </a:pPr>
              <a:t>8</a:t>
            </a:fld>
            <a:endParaRPr lang="en-US" dirty="0"/>
          </a:p>
        </p:txBody>
      </p:sp>
    </p:spTree>
    <p:extLst>
      <p:ext uri="{BB962C8B-B14F-4D97-AF65-F5344CB8AC3E}">
        <p14:creationId xmlns:p14="http://schemas.microsoft.com/office/powerpoint/2010/main" val="188974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93B6-FADF-4B3F-B075-81E950AB751C}"/>
              </a:ext>
            </a:extLst>
          </p:cNvPr>
          <p:cNvSpPr>
            <a:spLocks noGrp="1"/>
          </p:cNvSpPr>
          <p:nvPr>
            <p:ph type="title"/>
          </p:nvPr>
        </p:nvSpPr>
        <p:spPr/>
        <p:txBody>
          <a:bodyPr/>
          <a:lstStyle/>
          <a:p>
            <a:r>
              <a:rPr lang="en-US" dirty="0"/>
              <a:t>Debt</a:t>
            </a:r>
          </a:p>
        </p:txBody>
      </p:sp>
      <p:sp>
        <p:nvSpPr>
          <p:cNvPr id="3" name="Content Placeholder 2">
            <a:extLst>
              <a:ext uri="{FF2B5EF4-FFF2-40B4-BE49-F238E27FC236}">
                <a16:creationId xmlns:a16="http://schemas.microsoft.com/office/drawing/2014/main" id="{5AD7C927-43AF-4AFD-A49E-1A208D666A1A}"/>
              </a:ext>
            </a:extLst>
          </p:cNvPr>
          <p:cNvSpPr>
            <a:spLocks noGrp="1"/>
          </p:cNvSpPr>
          <p:nvPr>
            <p:ph idx="1"/>
          </p:nvPr>
        </p:nvSpPr>
        <p:spPr/>
        <p:txBody>
          <a:bodyPr/>
          <a:lstStyle/>
          <a:p>
            <a:r>
              <a:rPr lang="en-US" dirty="0"/>
              <a:t>Debt to Capital Ratio</a:t>
            </a:r>
          </a:p>
          <a:p>
            <a:pPr marL="0" indent="0">
              <a:buNone/>
            </a:pPr>
            <a:r>
              <a:rPr lang="en-US" sz="2000" i="1" dirty="0"/>
              <a:t>			</a:t>
            </a:r>
            <a:r>
              <a:rPr lang="en-US" sz="2800" i="1" dirty="0"/>
              <a:t>Debt</a:t>
            </a:r>
            <a:br>
              <a:rPr lang="en-US" sz="2800" i="1" dirty="0"/>
            </a:br>
            <a:r>
              <a:rPr lang="en-US" sz="2800" i="1" dirty="0"/>
              <a:t>	Debt</a:t>
            </a:r>
            <a:r>
              <a:rPr lang="en-US" sz="2800" dirty="0"/>
              <a:t> + </a:t>
            </a:r>
            <a:r>
              <a:rPr lang="en-US" sz="2800" i="1" dirty="0"/>
              <a:t>Shareholders</a:t>
            </a:r>
            <a:r>
              <a:rPr lang="en-US" sz="2800" dirty="0"/>
              <a:t>′ </a:t>
            </a:r>
            <a:r>
              <a:rPr lang="en-US" sz="2800" i="1" dirty="0"/>
              <a:t>Equity</a:t>
            </a:r>
            <a:br>
              <a:rPr lang="en-US" sz="2800" i="1" dirty="0"/>
            </a:br>
            <a:endParaRPr lang="en-US" sz="2800" i="1" dirty="0"/>
          </a:p>
          <a:p>
            <a:r>
              <a:rPr lang="en-US" dirty="0"/>
              <a:t>Debt to Equity Ratio</a:t>
            </a:r>
            <a:br>
              <a:rPr lang="en-US" dirty="0"/>
            </a:br>
            <a:r>
              <a:rPr lang="en-US" dirty="0"/>
              <a:t>			</a:t>
            </a:r>
            <a:r>
              <a:rPr lang="en-US" sz="2800" i="1" dirty="0"/>
              <a:t>Debt</a:t>
            </a:r>
            <a:br>
              <a:rPr lang="en-US" sz="2800" i="1" dirty="0"/>
            </a:br>
            <a:r>
              <a:rPr lang="en-US" sz="2800" i="1" dirty="0"/>
              <a:t>		Shareholders′ Equity</a:t>
            </a:r>
          </a:p>
          <a:p>
            <a:pPr marL="0" indent="0">
              <a:buNone/>
            </a:pPr>
            <a:br>
              <a:rPr lang="en-US" dirty="0"/>
            </a:br>
            <a:endParaRPr lang="en-US" dirty="0"/>
          </a:p>
        </p:txBody>
      </p:sp>
      <p:cxnSp>
        <p:nvCxnSpPr>
          <p:cNvPr id="5" name="Straight Connector 4">
            <a:extLst>
              <a:ext uri="{FF2B5EF4-FFF2-40B4-BE49-F238E27FC236}">
                <a16:creationId xmlns:a16="http://schemas.microsoft.com/office/drawing/2014/main" id="{079F2730-645A-429A-AFC8-6D65BA99F5BF}"/>
              </a:ext>
            </a:extLst>
          </p:cNvPr>
          <p:cNvCxnSpPr/>
          <p:nvPr/>
        </p:nvCxnSpPr>
        <p:spPr bwMode="auto">
          <a:xfrm>
            <a:off x="1676400" y="2895600"/>
            <a:ext cx="45720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5170B3C-5240-40FA-BF4E-54361B63532E}"/>
              </a:ext>
            </a:extLst>
          </p:cNvPr>
          <p:cNvCxnSpPr/>
          <p:nvPr/>
        </p:nvCxnSpPr>
        <p:spPr bwMode="auto">
          <a:xfrm>
            <a:off x="1676400" y="4953000"/>
            <a:ext cx="45720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Slide Number Placeholder 6">
            <a:extLst>
              <a:ext uri="{FF2B5EF4-FFF2-40B4-BE49-F238E27FC236}">
                <a16:creationId xmlns:a16="http://schemas.microsoft.com/office/drawing/2014/main" id="{447E0A26-FA1C-414E-88D1-CB4A83BB0CEF}"/>
              </a:ext>
            </a:extLst>
          </p:cNvPr>
          <p:cNvSpPr>
            <a:spLocks noGrp="1"/>
          </p:cNvSpPr>
          <p:nvPr>
            <p:ph type="sldNum" sz="quarter" idx="11"/>
          </p:nvPr>
        </p:nvSpPr>
        <p:spPr/>
        <p:txBody>
          <a:bodyPr/>
          <a:lstStyle/>
          <a:p>
            <a:pPr>
              <a:defRPr/>
            </a:pPr>
            <a:fld id="{7624D940-A856-4BBF-BAF3-F93FD6E1554A}" type="slidenum">
              <a:rPr lang="en-US" smtClean="0"/>
              <a:pPr>
                <a:defRPr/>
              </a:pPr>
              <a:t>9</a:t>
            </a:fld>
            <a:endParaRPr lang="en-US" dirty="0"/>
          </a:p>
        </p:txBody>
      </p:sp>
    </p:spTree>
    <p:extLst>
      <p:ext uri="{BB962C8B-B14F-4D97-AF65-F5344CB8AC3E}">
        <p14:creationId xmlns:p14="http://schemas.microsoft.com/office/powerpoint/2010/main" val="167244968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ck Investing Made Easy - Template.pptx" id="{764374B1-9E04-41AD-8187-3161E9429B03}" vid="{59094E25-2213-45B0-88F2-A4F4D0AEC8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Stock Investing Made Easy - Template</Template>
  <TotalTime>4503</TotalTime>
  <Words>2152</Words>
  <Application>Microsoft Office PowerPoint</Application>
  <PresentationFormat>On-screen Show (4:3)</PresentationFormat>
  <Paragraphs>497</Paragraphs>
  <Slides>70</Slides>
  <Notes>26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 Black</vt:lpstr>
      <vt:lpstr>Calibri</vt:lpstr>
      <vt:lpstr>Times New Roman</vt:lpstr>
      <vt:lpstr>Wingdings</vt:lpstr>
      <vt:lpstr>Default Design</vt:lpstr>
      <vt:lpstr>Gee! I Wish I Had Noticed That!</vt:lpstr>
      <vt:lpstr>Disclaimer</vt:lpstr>
      <vt:lpstr>Disclaimer</vt:lpstr>
      <vt:lpstr>Identifying Red Flags</vt:lpstr>
      <vt:lpstr>Identifying Red Flags</vt:lpstr>
      <vt:lpstr>Identifying Red Flags</vt:lpstr>
      <vt:lpstr>Software Used</vt:lpstr>
      <vt:lpstr>Debt</vt:lpstr>
      <vt:lpstr>Debt</vt:lpstr>
      <vt:lpstr>Debt - Examples</vt:lpstr>
      <vt:lpstr>Debt - Examples</vt:lpstr>
      <vt:lpstr>Debt - Examples</vt:lpstr>
      <vt:lpstr>Debt - Examples</vt:lpstr>
      <vt:lpstr>Debt - Examples</vt:lpstr>
      <vt:lpstr>Debt - Examples</vt:lpstr>
      <vt:lpstr>Price Earnings Ratio</vt:lpstr>
      <vt:lpstr>Price Earnings Ratio</vt:lpstr>
      <vt:lpstr>Price Earnings Ratio</vt:lpstr>
      <vt:lpstr>PE Ratio - Examples</vt:lpstr>
      <vt:lpstr>PE Ratio - Examples</vt:lpstr>
      <vt:lpstr>PE Ratio - Examples</vt:lpstr>
      <vt:lpstr>PE Ratio - Examples</vt:lpstr>
      <vt:lpstr>PE Ratio - Examples</vt:lpstr>
      <vt:lpstr>PE Ratio - Examples</vt:lpstr>
      <vt:lpstr>Growth Rates</vt:lpstr>
      <vt:lpstr>Growth Rates</vt:lpstr>
      <vt:lpstr>Growth Rates</vt:lpstr>
      <vt:lpstr>Growth Rates - Examples</vt:lpstr>
      <vt:lpstr>Growth Rates - Examples</vt:lpstr>
      <vt:lpstr>Growth Rates - Examples</vt:lpstr>
      <vt:lpstr>Growth Rates - Examples</vt:lpstr>
      <vt:lpstr>Growth Rates - Examples</vt:lpstr>
      <vt:lpstr>Growth Rates - Examples</vt:lpstr>
      <vt:lpstr>Growth Rates - Examples</vt:lpstr>
      <vt:lpstr>Profit Margin</vt:lpstr>
      <vt:lpstr>Profit Margin</vt:lpstr>
      <vt:lpstr>Profit Margin</vt:lpstr>
      <vt:lpstr>Profit Margin - Examples</vt:lpstr>
      <vt:lpstr>Profit Margin - Examples</vt:lpstr>
      <vt:lpstr>Profit Margin - Examples</vt:lpstr>
      <vt:lpstr>Profit Margin - Examples</vt:lpstr>
      <vt:lpstr>Profit Margin - Examples</vt:lpstr>
      <vt:lpstr>Profit Margin - Examples</vt:lpstr>
      <vt:lpstr>Price Computations</vt:lpstr>
      <vt:lpstr>Price Computations</vt:lpstr>
      <vt:lpstr>Price Computations</vt:lpstr>
      <vt:lpstr>Price Computations</vt:lpstr>
      <vt:lpstr>Reality Checks</vt:lpstr>
      <vt:lpstr>Reality Checks</vt:lpstr>
      <vt:lpstr>Reality Checks - Examples</vt:lpstr>
      <vt:lpstr>Reality Checks - Examples</vt:lpstr>
      <vt:lpstr>Price Ranges</vt:lpstr>
      <vt:lpstr>What will the market do?</vt:lpstr>
      <vt:lpstr>Price Ranges – Examples </vt:lpstr>
      <vt:lpstr>Price Ranges – Examples </vt:lpstr>
      <vt:lpstr>Price Ranges – Examples </vt:lpstr>
      <vt:lpstr>Share Buybacks</vt:lpstr>
      <vt:lpstr>Share Buybacks</vt:lpstr>
      <vt:lpstr>Manipulation of Ratios</vt:lpstr>
      <vt:lpstr>Manipulation of Ratios</vt:lpstr>
      <vt:lpstr>Manipulation of Ratios</vt:lpstr>
      <vt:lpstr>Share Buybacks</vt:lpstr>
      <vt:lpstr>Share Buybacks – Examples</vt:lpstr>
      <vt:lpstr>Share Buybacks – Examples</vt:lpstr>
      <vt:lpstr>Share Buybacks – Examples</vt:lpstr>
      <vt:lpstr>Share Buybacks</vt:lpstr>
      <vt:lpstr>Summary</vt:lpstr>
      <vt:lpstr>Summary</vt:lpstr>
      <vt:lpstr>Make A Difference In  Someone’s Life</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 I Wish I Had Noticed That!</dc:title>
  <dc:creator>Brian Altschul</dc:creator>
  <cp:lastModifiedBy>Brian Altschul</cp:lastModifiedBy>
  <cp:revision>3</cp:revision>
  <cp:lastPrinted>2021-03-29T20:06:01Z</cp:lastPrinted>
  <dcterms:created xsi:type="dcterms:W3CDTF">2021-03-14T18:21:30Z</dcterms:created>
  <dcterms:modified xsi:type="dcterms:W3CDTF">2021-03-29T21:30:03Z</dcterms:modified>
</cp:coreProperties>
</file>