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4"/>
    <p:sldMasterId id="2147483654" r:id="rId5"/>
  </p:sldMasterIdLst>
  <p:notesMasterIdLst>
    <p:notesMasterId r:id="rId27"/>
  </p:notesMasterIdLst>
  <p:handoutMasterIdLst>
    <p:handoutMasterId r:id="rId28"/>
  </p:handoutMasterIdLst>
  <p:sldIdLst>
    <p:sldId id="257" r:id="rId6"/>
    <p:sldId id="377" r:id="rId7"/>
    <p:sldId id="322" r:id="rId8"/>
    <p:sldId id="398" r:id="rId9"/>
    <p:sldId id="300" r:id="rId10"/>
    <p:sldId id="281" r:id="rId11"/>
    <p:sldId id="284" r:id="rId12"/>
    <p:sldId id="282" r:id="rId13"/>
    <p:sldId id="283" r:id="rId14"/>
    <p:sldId id="399" r:id="rId15"/>
    <p:sldId id="287" r:id="rId16"/>
    <p:sldId id="285" r:id="rId17"/>
    <p:sldId id="286" r:id="rId18"/>
    <p:sldId id="288" r:id="rId19"/>
    <p:sldId id="291" r:id="rId20"/>
    <p:sldId id="297" r:id="rId21"/>
    <p:sldId id="400" r:id="rId22"/>
    <p:sldId id="289" r:id="rId23"/>
    <p:sldId id="298" r:id="rId24"/>
    <p:sldId id="401" r:id="rId25"/>
    <p:sldId id="362" r:id="rId26"/>
  </p:sldIdLst>
  <p:sldSz cx="9144000" cy="6858000" type="screen4x3"/>
  <p:notesSz cx="9232900" cy="6934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65" autoAdjust="0"/>
    <p:restoredTop sz="91774" autoAdjust="0"/>
  </p:normalViewPr>
  <p:slideViewPr>
    <p:cSldViewPr snapToGrid="0">
      <p:cViewPr>
        <p:scale>
          <a:sx n="76" d="100"/>
          <a:sy n="76" d="100"/>
        </p:scale>
        <p:origin x="948" y="6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796"/>
    </p:cViewPr>
  </p:sorterViewPr>
  <p:notesViewPr>
    <p:cSldViewPr snapToGrid="0">
      <p:cViewPr>
        <p:scale>
          <a:sx n="1" d="2"/>
          <a:sy n="1" d="2"/>
        </p:scale>
        <p:origin x="3318" y="139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E0EDCE-08F3-4BBA-978E-4C6256E61735}"/>
              </a:ext>
            </a:extLst>
          </p:cNvPr>
          <p:cNvSpPr>
            <a:spLocks noGrp="1"/>
          </p:cNvSpPr>
          <p:nvPr>
            <p:ph type="hdr" sz="quarter"/>
          </p:nvPr>
        </p:nvSpPr>
        <p:spPr>
          <a:xfrm>
            <a:off x="0" y="0"/>
            <a:ext cx="4000500" cy="34766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9B314A-974D-45AA-A25D-89FEE7C36DB0}"/>
              </a:ext>
            </a:extLst>
          </p:cNvPr>
          <p:cNvSpPr>
            <a:spLocks noGrp="1"/>
          </p:cNvSpPr>
          <p:nvPr>
            <p:ph type="dt" sz="quarter" idx="1"/>
          </p:nvPr>
        </p:nvSpPr>
        <p:spPr>
          <a:xfrm>
            <a:off x="5229225" y="0"/>
            <a:ext cx="4002088" cy="347663"/>
          </a:xfrm>
          <a:prstGeom prst="rect">
            <a:avLst/>
          </a:prstGeom>
        </p:spPr>
        <p:txBody>
          <a:bodyPr vert="horz" lIns="91440" tIns="45720" rIns="91440" bIns="45720" rtlCol="0"/>
          <a:lstStyle>
            <a:lvl1pPr algn="r">
              <a:defRPr sz="1200"/>
            </a:lvl1pPr>
          </a:lstStyle>
          <a:p>
            <a:fld id="{3131CC08-9867-42A6-9842-BC7FC5C82DAA}" type="datetimeFigureOut">
              <a:rPr lang="en-US" smtClean="0"/>
              <a:t>9/21/2022</a:t>
            </a:fld>
            <a:endParaRPr lang="en-US"/>
          </a:p>
        </p:txBody>
      </p:sp>
      <p:sp>
        <p:nvSpPr>
          <p:cNvPr id="4" name="Footer Placeholder 3">
            <a:extLst>
              <a:ext uri="{FF2B5EF4-FFF2-40B4-BE49-F238E27FC236}">
                <a16:creationId xmlns:a16="http://schemas.microsoft.com/office/drawing/2014/main" id="{2EFCEE34-4DE7-4D19-B8D6-47776E29AED1}"/>
              </a:ext>
            </a:extLst>
          </p:cNvPr>
          <p:cNvSpPr>
            <a:spLocks noGrp="1"/>
          </p:cNvSpPr>
          <p:nvPr>
            <p:ph type="ftr" sz="quarter" idx="2"/>
          </p:nvPr>
        </p:nvSpPr>
        <p:spPr>
          <a:xfrm>
            <a:off x="0" y="6586538"/>
            <a:ext cx="4000500" cy="3476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76A132E-9B1C-4BDE-A0E2-55BAEF10FF13}"/>
              </a:ext>
            </a:extLst>
          </p:cNvPr>
          <p:cNvSpPr>
            <a:spLocks noGrp="1"/>
          </p:cNvSpPr>
          <p:nvPr>
            <p:ph type="sldNum" sz="quarter" idx="3"/>
          </p:nvPr>
        </p:nvSpPr>
        <p:spPr>
          <a:xfrm>
            <a:off x="5229225" y="6586538"/>
            <a:ext cx="4002088" cy="347662"/>
          </a:xfrm>
          <a:prstGeom prst="rect">
            <a:avLst/>
          </a:prstGeom>
        </p:spPr>
        <p:txBody>
          <a:bodyPr vert="horz" lIns="91440" tIns="45720" rIns="91440" bIns="45720" rtlCol="0" anchor="b"/>
          <a:lstStyle>
            <a:lvl1pPr algn="r">
              <a:defRPr sz="1200"/>
            </a:lvl1pPr>
          </a:lstStyle>
          <a:p>
            <a:fld id="{5E27B1EC-ACC7-4398-A41B-E179A89ED6E6}" type="slidenum">
              <a:rPr lang="en-US" smtClean="0"/>
              <a:t>‹#›</a:t>
            </a:fld>
            <a:endParaRPr lang="en-US"/>
          </a:p>
        </p:txBody>
      </p:sp>
    </p:spTree>
    <p:extLst>
      <p:ext uri="{BB962C8B-B14F-4D97-AF65-F5344CB8AC3E}">
        <p14:creationId xmlns:p14="http://schemas.microsoft.com/office/powerpoint/2010/main" val="3224192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4001344" cy="346947"/>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5231553" y="1"/>
            <a:ext cx="4001344" cy="346947"/>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2882900" y="519113"/>
            <a:ext cx="3467100" cy="26003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 name="Google Shape;6;n"/>
          <p:cNvSpPr txBox="1">
            <a:spLocks noGrp="1"/>
          </p:cNvSpPr>
          <p:nvPr>
            <p:ph type="body" idx="1"/>
          </p:nvPr>
        </p:nvSpPr>
        <p:spPr>
          <a:xfrm>
            <a:off x="1230209" y="3294222"/>
            <a:ext cx="6772483" cy="3120151"/>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1pPr>
            <a:lvl2pPr marL="914400" marR="0" lvl="1"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6pPr>
            <a:lvl7pPr marL="3200400" marR="0" lvl="6"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7pPr>
            <a:lvl8pPr marL="3657600" marR="0" lvl="7"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8pPr>
            <a:lvl9pPr marL="4114800" marR="0" lvl="8"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6587251"/>
            <a:ext cx="4001344" cy="346947"/>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5231553" y="6587251"/>
            <a:ext cx="4001344" cy="346947"/>
          </a:xfrm>
          <a:prstGeom prst="rect">
            <a:avLst/>
          </a:prstGeom>
          <a:noFill/>
          <a:ln>
            <a:noFill/>
          </a:ln>
        </p:spPr>
        <p:txBody>
          <a:bodyPr spcFirstLastPara="1" wrap="square" lIns="92375" tIns="46175" rIns="92375" bIns="46175"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502894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1:notes"/>
          <p:cNvSpPr txBox="1">
            <a:spLocks noGrp="1"/>
          </p:cNvSpPr>
          <p:nvPr>
            <p:ph type="body" idx="1"/>
          </p:nvPr>
        </p:nvSpPr>
        <p:spPr>
          <a:xfrm>
            <a:off x="1230208" y="3294222"/>
            <a:ext cx="6772285" cy="312008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Georgia"/>
              <a:buNone/>
            </a:pPr>
            <a:endParaRPr sz="1200">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chemeClr val="dk1"/>
              </a:buClr>
              <a:buSzPts val="1200"/>
              <a:buFont typeface="Georgia"/>
              <a:buNone/>
            </a:pPr>
            <a:r>
              <a:rPr lang="en-US" sz="1200">
                <a:solidFill>
                  <a:schemeClr val="dk1"/>
                </a:solidFill>
                <a:latin typeface="Georgia"/>
                <a:ea typeface="Georgia"/>
                <a:cs typeface="Georgia"/>
                <a:sym typeface="Georgia"/>
              </a:rPr>
              <a:t>&lt;CLICK&gt;</a:t>
            </a:r>
            <a:endParaRPr/>
          </a:p>
        </p:txBody>
      </p:sp>
      <p:sp>
        <p:nvSpPr>
          <p:cNvPr id="46" name="Google Shape;46;p1:notes"/>
          <p:cNvSpPr>
            <a:spLocks noGrp="1" noRot="1" noChangeAspect="1"/>
          </p:cNvSpPr>
          <p:nvPr>
            <p:ph type="sldImg" idx="2"/>
          </p:nvPr>
        </p:nvSpPr>
        <p:spPr>
          <a:xfrm>
            <a:off x="2882900" y="519113"/>
            <a:ext cx="3467100" cy="26003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2798878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304800" y="801687"/>
            <a:ext cx="8534399" cy="519112"/>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1"/>
              </a:buClr>
              <a:buSzPts val="2800"/>
              <a:buFont typeface="Arial Narrow"/>
              <a:buNone/>
              <a:defRPr sz="2800" b="1" i="0" u="none" strike="noStrike" cap="none">
                <a:solidFill>
                  <a:schemeClr val="dk1"/>
                </a:solidFill>
                <a:latin typeface="Arial Narrow"/>
                <a:ea typeface="Arial Narrow"/>
                <a:cs typeface="Arial Narrow"/>
                <a:sym typeface="Arial Narrow"/>
              </a:defRPr>
            </a:lvl1pPr>
            <a:lvl2pPr marR="0" lvl="1" algn="l" rtl="0">
              <a:lnSpc>
                <a:spcPct val="100000"/>
              </a:lnSpc>
              <a:spcBef>
                <a:spcPts val="0"/>
              </a:spcBef>
              <a:spcAft>
                <a:spcPts val="0"/>
              </a:spcAft>
              <a:buClr>
                <a:schemeClr val="dk1"/>
              </a:buClr>
              <a:buSzPts val="2800"/>
              <a:buFont typeface="Arial Narrow"/>
              <a:buNone/>
              <a:defRPr sz="2800" b="1" i="0" u="none" strike="noStrike" cap="none">
                <a:solidFill>
                  <a:schemeClr val="dk1"/>
                </a:solidFill>
                <a:latin typeface="Arial Narrow"/>
                <a:ea typeface="Arial Narrow"/>
                <a:cs typeface="Arial Narrow"/>
                <a:sym typeface="Arial Narrow"/>
              </a:defRPr>
            </a:lvl2pPr>
            <a:lvl3pPr marR="0" lvl="2" algn="l" rtl="0">
              <a:lnSpc>
                <a:spcPct val="100000"/>
              </a:lnSpc>
              <a:spcBef>
                <a:spcPts val="0"/>
              </a:spcBef>
              <a:spcAft>
                <a:spcPts val="0"/>
              </a:spcAft>
              <a:buClr>
                <a:schemeClr val="dk1"/>
              </a:buClr>
              <a:buSzPts val="2800"/>
              <a:buFont typeface="Arial Narrow"/>
              <a:buNone/>
              <a:defRPr sz="2800" b="1" i="0" u="none" strike="noStrike" cap="none">
                <a:solidFill>
                  <a:schemeClr val="dk1"/>
                </a:solidFill>
                <a:latin typeface="Arial Narrow"/>
                <a:ea typeface="Arial Narrow"/>
                <a:cs typeface="Arial Narrow"/>
                <a:sym typeface="Arial Narrow"/>
              </a:defRPr>
            </a:lvl3pPr>
            <a:lvl4pPr marR="0" lvl="3" algn="l" rtl="0">
              <a:lnSpc>
                <a:spcPct val="100000"/>
              </a:lnSpc>
              <a:spcBef>
                <a:spcPts val="0"/>
              </a:spcBef>
              <a:spcAft>
                <a:spcPts val="0"/>
              </a:spcAft>
              <a:buClr>
                <a:schemeClr val="dk1"/>
              </a:buClr>
              <a:buSzPts val="2800"/>
              <a:buFont typeface="Arial Narrow"/>
              <a:buNone/>
              <a:defRPr sz="2800" b="1" i="0" u="none" strike="noStrike" cap="none">
                <a:solidFill>
                  <a:schemeClr val="dk1"/>
                </a:solidFill>
                <a:latin typeface="Arial Narrow"/>
                <a:ea typeface="Arial Narrow"/>
                <a:cs typeface="Arial Narrow"/>
                <a:sym typeface="Arial Narrow"/>
              </a:defRPr>
            </a:lvl4pPr>
            <a:lvl5pPr marR="0" lvl="4" algn="l" rtl="0">
              <a:lnSpc>
                <a:spcPct val="100000"/>
              </a:lnSpc>
              <a:spcBef>
                <a:spcPts val="0"/>
              </a:spcBef>
              <a:spcAft>
                <a:spcPts val="0"/>
              </a:spcAft>
              <a:buClr>
                <a:schemeClr val="dk1"/>
              </a:buClr>
              <a:buSzPts val="2800"/>
              <a:buFont typeface="Arial Narrow"/>
              <a:buNone/>
              <a:defRPr sz="2800" b="1" i="0" u="none" strike="noStrike" cap="none">
                <a:solidFill>
                  <a:schemeClr val="dk1"/>
                </a:solidFill>
                <a:latin typeface="Arial Narrow"/>
                <a:ea typeface="Arial Narrow"/>
                <a:cs typeface="Arial Narrow"/>
                <a:sym typeface="Arial Narrow"/>
              </a:defRPr>
            </a:lvl5pPr>
            <a:lvl6pPr marR="0" lvl="5" algn="l" rtl="0">
              <a:lnSpc>
                <a:spcPct val="100000"/>
              </a:lnSpc>
              <a:spcBef>
                <a:spcPts val="0"/>
              </a:spcBef>
              <a:spcAft>
                <a:spcPts val="0"/>
              </a:spcAft>
              <a:buClr>
                <a:schemeClr val="dk1"/>
              </a:buClr>
              <a:buSzPts val="2800"/>
              <a:buFont typeface="Arial Narrow"/>
              <a:buNone/>
              <a:defRPr sz="2800" b="1" i="0" u="none" strike="noStrike" cap="none">
                <a:solidFill>
                  <a:schemeClr val="dk1"/>
                </a:solidFill>
                <a:latin typeface="Arial Narrow"/>
                <a:ea typeface="Arial Narrow"/>
                <a:cs typeface="Arial Narrow"/>
                <a:sym typeface="Arial Narrow"/>
              </a:defRPr>
            </a:lvl6pPr>
            <a:lvl7pPr marR="0" lvl="6" algn="l" rtl="0">
              <a:lnSpc>
                <a:spcPct val="100000"/>
              </a:lnSpc>
              <a:spcBef>
                <a:spcPts val="0"/>
              </a:spcBef>
              <a:spcAft>
                <a:spcPts val="0"/>
              </a:spcAft>
              <a:buClr>
                <a:schemeClr val="dk1"/>
              </a:buClr>
              <a:buSzPts val="2800"/>
              <a:buFont typeface="Arial Narrow"/>
              <a:buNone/>
              <a:defRPr sz="2800" b="1" i="0" u="none" strike="noStrike" cap="none">
                <a:solidFill>
                  <a:schemeClr val="dk1"/>
                </a:solidFill>
                <a:latin typeface="Arial Narrow"/>
                <a:ea typeface="Arial Narrow"/>
                <a:cs typeface="Arial Narrow"/>
                <a:sym typeface="Arial Narrow"/>
              </a:defRPr>
            </a:lvl7pPr>
            <a:lvl8pPr marR="0" lvl="7" algn="l" rtl="0">
              <a:lnSpc>
                <a:spcPct val="100000"/>
              </a:lnSpc>
              <a:spcBef>
                <a:spcPts val="0"/>
              </a:spcBef>
              <a:spcAft>
                <a:spcPts val="0"/>
              </a:spcAft>
              <a:buClr>
                <a:schemeClr val="dk1"/>
              </a:buClr>
              <a:buSzPts val="2800"/>
              <a:buFont typeface="Arial Narrow"/>
              <a:buNone/>
              <a:defRPr sz="2800" b="1" i="0" u="none" strike="noStrike" cap="none">
                <a:solidFill>
                  <a:schemeClr val="dk1"/>
                </a:solidFill>
                <a:latin typeface="Arial Narrow"/>
                <a:ea typeface="Arial Narrow"/>
                <a:cs typeface="Arial Narrow"/>
                <a:sym typeface="Arial Narrow"/>
              </a:defRPr>
            </a:lvl8pPr>
            <a:lvl9pPr marR="0" lvl="8" algn="l" rtl="0">
              <a:lnSpc>
                <a:spcPct val="100000"/>
              </a:lnSpc>
              <a:spcBef>
                <a:spcPts val="0"/>
              </a:spcBef>
              <a:spcAft>
                <a:spcPts val="0"/>
              </a:spcAft>
              <a:buClr>
                <a:schemeClr val="dk1"/>
              </a:buClr>
              <a:buSzPts val="2800"/>
              <a:buFont typeface="Arial Narrow"/>
              <a:buNone/>
              <a:defRPr sz="2800" b="1" i="0" u="none" strike="noStrike" cap="none">
                <a:solidFill>
                  <a:schemeClr val="dk1"/>
                </a:solidFill>
                <a:latin typeface="Arial Narrow"/>
                <a:ea typeface="Arial Narrow"/>
                <a:cs typeface="Arial Narrow"/>
                <a:sym typeface="Arial Narrow"/>
              </a:defRPr>
            </a:lvl9pPr>
          </a:lstStyle>
          <a:p>
            <a:endParaRPr/>
          </a:p>
        </p:txBody>
      </p:sp>
      <p:sp>
        <p:nvSpPr>
          <p:cNvPr id="17" name="Google Shape;17;p2"/>
          <p:cNvSpPr txBox="1">
            <a:spLocks noGrp="1"/>
          </p:cNvSpPr>
          <p:nvPr>
            <p:ph type="ftr" idx="11"/>
          </p:nvPr>
        </p:nvSpPr>
        <p:spPr>
          <a:xfrm>
            <a:off x="381000" y="6262675"/>
            <a:ext cx="1818000" cy="2904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lt2"/>
              </a:buClr>
              <a:buSzPts val="1300"/>
              <a:buFont typeface="Arial Narrow"/>
              <a:buNone/>
              <a:defRPr sz="1300" b="1" i="0" u="none" strike="noStrike" cap="none">
                <a:solidFill>
                  <a:schemeClr val="lt2"/>
                </a:solidFill>
                <a:latin typeface="Arial Narrow"/>
                <a:ea typeface="Arial Narrow"/>
                <a:cs typeface="Arial Narrow"/>
                <a:sym typeface="Arial Narrow"/>
              </a:defRPr>
            </a:lvl1pPr>
            <a:lvl2pPr marR="0" lvl="1"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1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4"/>
          <p:cNvSpPr txBox="1">
            <a:spLocks noGrp="1"/>
          </p:cNvSpPr>
          <p:nvPr>
            <p:ph type="ctrTitle"/>
          </p:nvPr>
        </p:nvSpPr>
        <p:spPr>
          <a:xfrm>
            <a:off x="553453" y="624899"/>
            <a:ext cx="8054838" cy="120390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600" b="1" i="0" u="none" strike="noStrike" cap="none">
                <a:solidFill>
                  <a:schemeClr val="dk1"/>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2600" b="1" i="0" u="none" strike="noStrike" cap="none">
                <a:solidFill>
                  <a:schemeClr val="dk1"/>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2600" b="1" i="0" u="none" strike="noStrike" cap="none">
                <a:solidFill>
                  <a:schemeClr val="dk1"/>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2600" b="1" i="0" u="none" strike="noStrike" cap="none">
                <a:solidFill>
                  <a:schemeClr val="dk1"/>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2600" b="1" i="0" u="none" strike="noStrike" cap="none">
                <a:solidFill>
                  <a:schemeClr val="dk1"/>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2600" b="1" i="0" u="none" strike="noStrike" cap="none">
                <a:solidFill>
                  <a:schemeClr val="dk1"/>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2600" b="1" i="0" u="none" strike="noStrike" cap="none">
                <a:solidFill>
                  <a:schemeClr val="dk1"/>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2600" b="1" i="0" u="none" strike="noStrike" cap="none">
                <a:solidFill>
                  <a:schemeClr val="dk1"/>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2600" b="1" i="0" u="none" strike="noStrike" cap="none">
                <a:solidFill>
                  <a:schemeClr val="dk1"/>
                </a:solidFill>
                <a:latin typeface="Arial Narrow"/>
                <a:ea typeface="Arial Narrow"/>
                <a:cs typeface="Arial Narrow"/>
                <a:sym typeface="Arial Narrow"/>
              </a:defRPr>
            </a:lvl9pPr>
          </a:lstStyle>
          <a:p>
            <a:endParaRPr/>
          </a:p>
        </p:txBody>
      </p:sp>
      <p:sp>
        <p:nvSpPr>
          <p:cNvPr id="21" name="Google Shape;21;p4"/>
          <p:cNvSpPr txBox="1">
            <a:spLocks noGrp="1"/>
          </p:cNvSpPr>
          <p:nvPr>
            <p:ph type="subTitle" idx="1"/>
          </p:nvPr>
        </p:nvSpPr>
        <p:spPr>
          <a:xfrm>
            <a:off x="678873" y="4174836"/>
            <a:ext cx="6553200" cy="1440873"/>
          </a:xfrm>
          <a:prstGeom prst="rect">
            <a:avLst/>
          </a:prstGeom>
          <a:noFill/>
          <a:ln>
            <a:noFill/>
          </a:ln>
        </p:spPr>
        <p:txBody>
          <a:bodyPr spcFirstLastPara="1" wrap="square" lIns="91425" tIns="45700" rIns="91425" bIns="45700" anchor="t" anchorCtr="0">
            <a:noAutofit/>
          </a:bodyPr>
          <a:lstStyle>
            <a:lvl1pPr marR="0" lvl="0" algn="ctr" rtl="0">
              <a:lnSpc>
                <a:spcPct val="14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ctr" rtl="0">
              <a:lnSpc>
                <a:spcPct val="140000"/>
              </a:lnSpc>
              <a:spcBef>
                <a:spcPts val="320"/>
              </a:spcBef>
              <a:spcAft>
                <a:spcPts val="0"/>
              </a:spcAft>
              <a:buClr>
                <a:schemeClr val="lt2"/>
              </a:buClr>
              <a:buSzPts val="1600"/>
              <a:buFont typeface="Noto Sans Symbols"/>
              <a:buNone/>
              <a:defRPr sz="1600" b="0" i="0" u="none" strike="noStrike" cap="none">
                <a:solidFill>
                  <a:schemeClr val="dk1"/>
                </a:solidFill>
                <a:latin typeface="Arial Narrow"/>
                <a:ea typeface="Arial Narrow"/>
                <a:cs typeface="Arial Narrow"/>
                <a:sym typeface="Arial Narrow"/>
              </a:defRPr>
            </a:lvl2pPr>
            <a:lvl3pPr marR="0" lvl="2" algn="ctr" rtl="0">
              <a:lnSpc>
                <a:spcPct val="140000"/>
              </a:lnSpc>
              <a:spcBef>
                <a:spcPts val="320"/>
              </a:spcBef>
              <a:spcAft>
                <a:spcPts val="0"/>
              </a:spcAft>
              <a:buClr>
                <a:schemeClr val="lt2"/>
              </a:buClr>
              <a:buSzPts val="1200"/>
              <a:buFont typeface="Arial Narrow"/>
              <a:buNone/>
              <a:defRPr sz="1600" b="0" i="0" u="none" strike="noStrike" cap="none">
                <a:solidFill>
                  <a:schemeClr val="dk1"/>
                </a:solidFill>
                <a:latin typeface="Arial Narrow"/>
                <a:ea typeface="Arial Narrow"/>
                <a:cs typeface="Arial Narrow"/>
                <a:sym typeface="Arial Narrow"/>
              </a:defRPr>
            </a:lvl3pPr>
            <a:lvl4pPr marR="0" lvl="3" algn="ctr" rtl="0">
              <a:lnSpc>
                <a:spcPct val="120000"/>
              </a:lnSpc>
              <a:spcBef>
                <a:spcPts val="280"/>
              </a:spcBef>
              <a:spcAft>
                <a:spcPts val="0"/>
              </a:spcAft>
              <a:buClr>
                <a:schemeClr val="lt2"/>
              </a:buClr>
              <a:buSzPts val="1400"/>
              <a:buFont typeface="Arial Narrow"/>
              <a:buNone/>
              <a:defRPr sz="1400" b="1" i="1" u="none" strike="noStrike" cap="none">
                <a:solidFill>
                  <a:srgbClr val="3C4954"/>
                </a:solidFill>
                <a:latin typeface="Arial Narrow"/>
                <a:ea typeface="Arial Narrow"/>
                <a:cs typeface="Arial Narrow"/>
                <a:sym typeface="Arial Narrow"/>
              </a:defRPr>
            </a:lvl4pPr>
            <a:lvl5pPr marR="0" lvl="4" algn="ctr" rtl="0">
              <a:lnSpc>
                <a:spcPct val="120000"/>
              </a:lnSpc>
              <a:spcBef>
                <a:spcPts val="280"/>
              </a:spcBef>
              <a:spcAft>
                <a:spcPts val="0"/>
              </a:spcAft>
              <a:buClr>
                <a:schemeClr val="lt2"/>
              </a:buClr>
              <a:buSzPts val="1050"/>
              <a:buFont typeface="Times"/>
              <a:buNone/>
              <a:defRPr sz="1400" b="1" i="0" u="none" strike="noStrike" cap="none">
                <a:solidFill>
                  <a:srgbClr val="3C4954"/>
                </a:solidFill>
                <a:latin typeface="Arial Narrow"/>
                <a:ea typeface="Arial Narrow"/>
                <a:cs typeface="Arial Narrow"/>
                <a:sym typeface="Arial Narrow"/>
              </a:defRPr>
            </a:lvl5pPr>
            <a:lvl6pPr marR="0" lvl="5" algn="ctr" rtl="0">
              <a:lnSpc>
                <a:spcPct val="120000"/>
              </a:lnSpc>
              <a:spcBef>
                <a:spcPts val="280"/>
              </a:spcBef>
              <a:spcAft>
                <a:spcPts val="0"/>
              </a:spcAft>
              <a:buClr>
                <a:schemeClr val="lt2"/>
              </a:buClr>
              <a:buSzPts val="1050"/>
              <a:buFont typeface="Times"/>
              <a:buNone/>
              <a:defRPr sz="1400" b="1" i="0" u="none" strike="noStrike" cap="none">
                <a:solidFill>
                  <a:srgbClr val="3C4954"/>
                </a:solidFill>
                <a:latin typeface="Arial Narrow"/>
                <a:ea typeface="Arial Narrow"/>
                <a:cs typeface="Arial Narrow"/>
                <a:sym typeface="Arial Narrow"/>
              </a:defRPr>
            </a:lvl6pPr>
            <a:lvl7pPr marR="0" lvl="6" algn="ctr" rtl="0">
              <a:lnSpc>
                <a:spcPct val="120000"/>
              </a:lnSpc>
              <a:spcBef>
                <a:spcPts val="280"/>
              </a:spcBef>
              <a:spcAft>
                <a:spcPts val="0"/>
              </a:spcAft>
              <a:buClr>
                <a:schemeClr val="lt2"/>
              </a:buClr>
              <a:buSzPts val="1050"/>
              <a:buFont typeface="Times"/>
              <a:buNone/>
              <a:defRPr sz="1400" b="1" i="0" u="none" strike="noStrike" cap="none">
                <a:solidFill>
                  <a:srgbClr val="3C4954"/>
                </a:solidFill>
                <a:latin typeface="Arial Narrow"/>
                <a:ea typeface="Arial Narrow"/>
                <a:cs typeface="Arial Narrow"/>
                <a:sym typeface="Arial Narrow"/>
              </a:defRPr>
            </a:lvl7pPr>
            <a:lvl8pPr marR="0" lvl="7" algn="ctr" rtl="0">
              <a:lnSpc>
                <a:spcPct val="120000"/>
              </a:lnSpc>
              <a:spcBef>
                <a:spcPts val="280"/>
              </a:spcBef>
              <a:spcAft>
                <a:spcPts val="0"/>
              </a:spcAft>
              <a:buClr>
                <a:schemeClr val="lt2"/>
              </a:buClr>
              <a:buSzPts val="1050"/>
              <a:buFont typeface="Times"/>
              <a:buNone/>
              <a:defRPr sz="1400" b="1" i="0" u="none" strike="noStrike" cap="none">
                <a:solidFill>
                  <a:srgbClr val="3C4954"/>
                </a:solidFill>
                <a:latin typeface="Arial Narrow"/>
                <a:ea typeface="Arial Narrow"/>
                <a:cs typeface="Arial Narrow"/>
                <a:sym typeface="Arial Narrow"/>
              </a:defRPr>
            </a:lvl8pPr>
            <a:lvl9pPr marR="0" lvl="8" algn="ctr" rtl="0">
              <a:lnSpc>
                <a:spcPct val="120000"/>
              </a:lnSpc>
              <a:spcBef>
                <a:spcPts val="280"/>
              </a:spcBef>
              <a:spcAft>
                <a:spcPts val="0"/>
              </a:spcAft>
              <a:buClr>
                <a:schemeClr val="lt2"/>
              </a:buClr>
              <a:buSzPts val="1050"/>
              <a:buFont typeface="Times"/>
              <a:buNone/>
              <a:defRPr sz="1400" b="1" i="0" u="none" strike="noStrike" cap="none">
                <a:solidFill>
                  <a:srgbClr val="3C4954"/>
                </a:solidFill>
                <a:latin typeface="Arial Narrow"/>
                <a:ea typeface="Arial Narrow"/>
                <a:cs typeface="Arial Narrow"/>
                <a:sym typeface="Arial Narrow"/>
              </a:defRPr>
            </a:lvl9pPr>
          </a:lstStyle>
          <a:p>
            <a:endParaRPr dirty="0"/>
          </a:p>
        </p:txBody>
      </p:sp>
      <p:sp>
        <p:nvSpPr>
          <p:cNvPr id="22" name="Google Shape;22;p4"/>
          <p:cNvSpPr txBox="1"/>
          <p:nvPr/>
        </p:nvSpPr>
        <p:spPr>
          <a:xfrm>
            <a:off x="202131" y="6246796"/>
            <a:ext cx="702644"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dk1"/>
                </a:solidFill>
                <a:latin typeface="Arial"/>
                <a:ea typeface="Arial"/>
                <a:cs typeface="Arial"/>
                <a:sym typeface="Arial"/>
              </a:rPr>
              <a:t>‹#›</a:t>
            </a:fld>
            <a:endParaRPr sz="1800" b="0" i="0" u="none" strike="noStrike" cap="none">
              <a:solidFill>
                <a:schemeClr val="dk1"/>
              </a:solidFill>
              <a:latin typeface="Arial"/>
              <a:ea typeface="Arial"/>
              <a:cs typeface="Arial"/>
              <a:sym typeface="Arial"/>
            </a:endParaRPr>
          </a:p>
        </p:txBody>
      </p:sp>
      <p:sp>
        <p:nvSpPr>
          <p:cNvPr id="2" name="Footer Placeholder 1">
            <a:extLst>
              <a:ext uri="{FF2B5EF4-FFF2-40B4-BE49-F238E27FC236}">
                <a16:creationId xmlns:a16="http://schemas.microsoft.com/office/drawing/2014/main" id="{AA9C17B4-7260-43C2-B8B3-BD135068AD47}"/>
              </a:ext>
            </a:extLst>
          </p:cNvPr>
          <p:cNvSpPr>
            <a:spLocks noGrp="1"/>
          </p:cNvSpPr>
          <p:nvPr>
            <p:ph type="ftr" idx="10"/>
          </p:nvPr>
        </p:nvSpPr>
        <p:spPr/>
        <p:txBody>
          <a:bodyPr/>
          <a:lstStyle/>
          <a:p>
            <a:endParaRPr lang="en-US" dirty="0"/>
          </a:p>
        </p:txBody>
      </p:sp>
      <p:pic>
        <p:nvPicPr>
          <p:cNvPr id="2050" name="Picture 2">
            <a:extLst>
              <a:ext uri="{FF2B5EF4-FFF2-40B4-BE49-F238E27FC236}">
                <a16:creationId xmlns:a16="http://schemas.microsoft.com/office/drawing/2014/main" id="{738CF86A-A145-468B-A32A-0A28E4B0AAD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26722" y="5964526"/>
            <a:ext cx="2908300"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34"/>
        <p:cNvGrpSpPr/>
        <p:nvPr/>
      </p:nvGrpSpPr>
      <p:grpSpPr>
        <a:xfrm>
          <a:off x="0" y="0"/>
          <a:ext cx="0" cy="0"/>
          <a:chOff x="0" y="0"/>
          <a:chExt cx="0" cy="0"/>
        </a:xfrm>
      </p:grpSpPr>
      <p:sp>
        <p:nvSpPr>
          <p:cNvPr id="2" name="Title 1">
            <a:extLst>
              <a:ext uri="{FF2B5EF4-FFF2-40B4-BE49-F238E27FC236}">
                <a16:creationId xmlns:a16="http://schemas.microsoft.com/office/drawing/2014/main" id="{574DB082-256D-4ABD-88FA-2D29C154A9ED}"/>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75FDFD73-AFD6-4ADB-8A06-0975D5849FE7}"/>
              </a:ext>
            </a:extLst>
          </p:cNvPr>
          <p:cNvSpPr>
            <a:spLocks noGrp="1"/>
          </p:cNvSpPr>
          <p:nvPr>
            <p:ph type="ftr" idx="10"/>
          </p:nvPr>
        </p:nvSpPr>
        <p:spPr>
          <a:xfrm>
            <a:off x="6817688" y="6286670"/>
            <a:ext cx="2021512" cy="305515"/>
          </a:xfrm>
        </p:spPr>
        <p:txBody>
          <a:bodyPr/>
          <a:lstStyle/>
          <a:p>
            <a:r>
              <a:rPr lang="en-US" dirty="0"/>
              <a:t>OLCEC September 2021</a:t>
            </a:r>
          </a:p>
        </p:txBody>
      </p:sp>
      <p:sp>
        <p:nvSpPr>
          <p:cNvPr id="5" name="Content Placeholder 4">
            <a:extLst>
              <a:ext uri="{FF2B5EF4-FFF2-40B4-BE49-F238E27FC236}">
                <a16:creationId xmlns:a16="http://schemas.microsoft.com/office/drawing/2014/main" id="{22351EB4-278F-4D7F-8F40-8B656D5B59D6}"/>
              </a:ext>
            </a:extLst>
          </p:cNvPr>
          <p:cNvSpPr>
            <a:spLocks noGrp="1"/>
          </p:cNvSpPr>
          <p:nvPr>
            <p:ph sz="quarter" idx="11"/>
          </p:nvPr>
        </p:nvSpPr>
        <p:spPr>
          <a:xfrm>
            <a:off x="410198" y="1589519"/>
            <a:ext cx="8429002" cy="43528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0611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9/21/2022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868320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5">
            <a:alphaModFix/>
          </a:blip>
          <a:srcRect/>
          <a:stretch/>
        </p:blipFill>
        <p:spPr>
          <a:xfrm>
            <a:off x="3175" y="3175"/>
            <a:ext cx="9140825" cy="6854825"/>
          </a:xfrm>
          <a:prstGeom prst="rect">
            <a:avLst/>
          </a:prstGeom>
          <a:noFill/>
          <a:ln>
            <a:noFill/>
          </a:ln>
        </p:spPr>
      </p:pic>
      <p:sp>
        <p:nvSpPr>
          <p:cNvPr id="12" name="Google Shape;12;p1"/>
          <p:cNvSpPr txBox="1">
            <a:spLocks noGrp="1"/>
          </p:cNvSpPr>
          <p:nvPr>
            <p:ph type="ftr" idx="11"/>
          </p:nvPr>
        </p:nvSpPr>
        <p:spPr>
          <a:xfrm>
            <a:off x="381000" y="6262688"/>
            <a:ext cx="381000" cy="2923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00" b="1" i="0" u="none" strike="noStrike" cap="none">
                <a:solidFill>
                  <a:schemeClr val="lt2"/>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pic>
        <p:nvPicPr>
          <p:cNvPr id="14" name="Google Shape;14;p1"/>
          <p:cNvPicPr preferRelativeResize="0"/>
          <p:nvPr/>
        </p:nvPicPr>
        <p:blipFill>
          <a:blip r:embed="rId6">
            <a:alphaModFix/>
          </a:blip>
          <a:stretch>
            <a:fillRect/>
          </a:stretch>
        </p:blipFill>
        <p:spPr>
          <a:xfrm>
            <a:off x="3294975" y="6035025"/>
            <a:ext cx="2554047" cy="5200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pic>
        <p:nvPicPr>
          <p:cNvPr id="26" name="Google Shape;26;p6"/>
          <p:cNvPicPr preferRelativeResize="0"/>
          <p:nvPr/>
        </p:nvPicPr>
        <p:blipFill rotWithShape="1">
          <a:blip r:embed="rId5">
            <a:alphaModFix/>
          </a:blip>
          <a:srcRect/>
          <a:stretch/>
        </p:blipFill>
        <p:spPr>
          <a:xfrm>
            <a:off x="2" y="1"/>
            <a:ext cx="9140825" cy="6854825"/>
          </a:xfrm>
          <a:prstGeom prst="rect">
            <a:avLst/>
          </a:prstGeom>
          <a:noFill/>
          <a:ln>
            <a:noFill/>
          </a:ln>
        </p:spPr>
      </p:pic>
      <p:sp>
        <p:nvSpPr>
          <p:cNvPr id="27" name="Google Shape;27;p6"/>
          <p:cNvSpPr txBox="1">
            <a:spLocks noGrp="1"/>
          </p:cNvSpPr>
          <p:nvPr>
            <p:ph type="title"/>
          </p:nvPr>
        </p:nvSpPr>
        <p:spPr>
          <a:xfrm>
            <a:off x="304800" y="799634"/>
            <a:ext cx="8534400" cy="52322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2800" b="1" i="0" u="none" strike="noStrike" cap="none">
                <a:solidFill>
                  <a:schemeClr val="dk1"/>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2800" b="1" i="0" u="none" strike="noStrike" cap="none">
                <a:solidFill>
                  <a:schemeClr val="dk1"/>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2800" b="1" i="0" u="none" strike="noStrike" cap="none">
                <a:solidFill>
                  <a:schemeClr val="dk1"/>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2800" b="1" i="0" u="none" strike="noStrike" cap="none">
                <a:solidFill>
                  <a:schemeClr val="dk1"/>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2800" b="1" i="0" u="none" strike="noStrike" cap="none">
                <a:solidFill>
                  <a:schemeClr val="dk1"/>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2800" b="1" i="0" u="none" strike="noStrike" cap="none">
                <a:solidFill>
                  <a:schemeClr val="dk1"/>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2800" b="1" i="0" u="none" strike="noStrike" cap="none">
                <a:solidFill>
                  <a:schemeClr val="dk1"/>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2800" b="1" i="0" u="none" strike="noStrike" cap="none">
                <a:solidFill>
                  <a:schemeClr val="dk1"/>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2800" b="1" i="0" u="none" strike="noStrike" cap="none">
                <a:solidFill>
                  <a:schemeClr val="dk1"/>
                </a:solidFill>
                <a:latin typeface="Arial Narrow"/>
                <a:ea typeface="Arial Narrow"/>
                <a:cs typeface="Arial Narrow"/>
                <a:sym typeface="Arial Narrow"/>
              </a:defRPr>
            </a:lvl9pPr>
          </a:lstStyle>
          <a:p>
            <a:endParaRPr/>
          </a:p>
        </p:txBody>
      </p:sp>
      <p:sp>
        <p:nvSpPr>
          <p:cNvPr id="28" name="Google Shape;28;p6"/>
          <p:cNvSpPr txBox="1">
            <a:spLocks noGrp="1"/>
          </p:cNvSpPr>
          <p:nvPr>
            <p:ph type="body" idx="1"/>
          </p:nvPr>
        </p:nvSpPr>
        <p:spPr>
          <a:xfrm>
            <a:off x="381000" y="1752600"/>
            <a:ext cx="8382000" cy="41148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1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5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14325" algn="l" rtl="0">
              <a:lnSpc>
                <a:spcPct val="100000"/>
              </a:lnSpc>
              <a:spcBef>
                <a:spcPts val="450"/>
              </a:spcBef>
              <a:spcAft>
                <a:spcPts val="0"/>
              </a:spcAft>
              <a:buClr>
                <a:schemeClr val="lt2"/>
              </a:buClr>
              <a:buSzPts val="1350"/>
              <a:buFont typeface="Arial"/>
              <a:buChar char="o"/>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400"/>
              </a:spcBef>
              <a:spcAft>
                <a:spcPts val="0"/>
              </a:spcAft>
              <a:buClr>
                <a:schemeClr val="lt2"/>
              </a:buClr>
              <a:buSzPts val="1600"/>
              <a:buFont typeface="Arial"/>
              <a:buChar char="–"/>
              <a:defRPr sz="1600" b="1" i="0" u="none" strike="noStrike" cap="none">
                <a:solidFill>
                  <a:srgbClr val="3C4954"/>
                </a:solidFill>
                <a:latin typeface="Arial"/>
                <a:ea typeface="Arial"/>
                <a:cs typeface="Arial"/>
                <a:sym typeface="Arial"/>
              </a:defRPr>
            </a:lvl4pPr>
            <a:lvl5pPr marL="2286000" marR="0" lvl="4" indent="-295275" algn="l" rtl="0">
              <a:lnSpc>
                <a:spcPct val="100000"/>
              </a:lnSpc>
              <a:spcBef>
                <a:spcPts val="350"/>
              </a:spcBef>
              <a:spcAft>
                <a:spcPts val="0"/>
              </a:spcAft>
              <a:buClr>
                <a:schemeClr val="lt2"/>
              </a:buClr>
              <a:buSzPts val="1050"/>
              <a:buFont typeface="Times"/>
              <a:buChar char="•"/>
              <a:defRPr sz="1400" b="1" i="0" u="none" strike="noStrike" cap="none">
                <a:solidFill>
                  <a:srgbClr val="3C4954"/>
                </a:solidFill>
                <a:latin typeface="Arial"/>
                <a:ea typeface="Arial"/>
                <a:cs typeface="Arial"/>
                <a:sym typeface="Arial"/>
              </a:defRPr>
            </a:lvl5pPr>
            <a:lvl6pPr marL="2743200" marR="0" lvl="5" indent="-295275" algn="l" rtl="0">
              <a:lnSpc>
                <a:spcPct val="100000"/>
              </a:lnSpc>
              <a:spcBef>
                <a:spcPts val="350"/>
              </a:spcBef>
              <a:spcAft>
                <a:spcPts val="0"/>
              </a:spcAft>
              <a:buClr>
                <a:schemeClr val="lt2"/>
              </a:buClr>
              <a:buSzPts val="1050"/>
              <a:buFont typeface="Times"/>
              <a:buChar char="•"/>
              <a:defRPr sz="1400" b="1" i="0" u="none" strike="noStrike" cap="none">
                <a:solidFill>
                  <a:srgbClr val="3C4954"/>
                </a:solidFill>
                <a:latin typeface="Arial"/>
                <a:ea typeface="Arial"/>
                <a:cs typeface="Arial"/>
                <a:sym typeface="Arial"/>
              </a:defRPr>
            </a:lvl6pPr>
            <a:lvl7pPr marL="3200400" marR="0" lvl="6" indent="-295275" algn="l" rtl="0">
              <a:lnSpc>
                <a:spcPct val="100000"/>
              </a:lnSpc>
              <a:spcBef>
                <a:spcPts val="350"/>
              </a:spcBef>
              <a:spcAft>
                <a:spcPts val="0"/>
              </a:spcAft>
              <a:buClr>
                <a:schemeClr val="lt2"/>
              </a:buClr>
              <a:buSzPts val="1050"/>
              <a:buFont typeface="Times"/>
              <a:buChar char="•"/>
              <a:defRPr sz="1400" b="1" i="0" u="none" strike="noStrike" cap="none">
                <a:solidFill>
                  <a:srgbClr val="3C4954"/>
                </a:solidFill>
                <a:latin typeface="Arial"/>
                <a:ea typeface="Arial"/>
                <a:cs typeface="Arial"/>
                <a:sym typeface="Arial"/>
              </a:defRPr>
            </a:lvl7pPr>
            <a:lvl8pPr marL="3657600" marR="0" lvl="7" indent="-295275" algn="l" rtl="0">
              <a:lnSpc>
                <a:spcPct val="100000"/>
              </a:lnSpc>
              <a:spcBef>
                <a:spcPts val="350"/>
              </a:spcBef>
              <a:spcAft>
                <a:spcPts val="0"/>
              </a:spcAft>
              <a:buClr>
                <a:schemeClr val="lt2"/>
              </a:buClr>
              <a:buSzPts val="1050"/>
              <a:buFont typeface="Times"/>
              <a:buChar char="•"/>
              <a:defRPr sz="1400" b="1" i="0" u="none" strike="noStrike" cap="none">
                <a:solidFill>
                  <a:srgbClr val="3C4954"/>
                </a:solidFill>
                <a:latin typeface="Arial"/>
                <a:ea typeface="Arial"/>
                <a:cs typeface="Arial"/>
                <a:sym typeface="Arial"/>
              </a:defRPr>
            </a:lvl8pPr>
            <a:lvl9pPr marL="4114800" marR="0" lvl="8" indent="-295275" algn="l" rtl="0">
              <a:lnSpc>
                <a:spcPct val="100000"/>
              </a:lnSpc>
              <a:spcBef>
                <a:spcPts val="350"/>
              </a:spcBef>
              <a:spcAft>
                <a:spcPts val="0"/>
              </a:spcAft>
              <a:buClr>
                <a:schemeClr val="lt2"/>
              </a:buClr>
              <a:buSzPts val="1050"/>
              <a:buFont typeface="Times"/>
              <a:buChar char="•"/>
              <a:defRPr sz="1400" b="1" i="0" u="none" strike="noStrike" cap="none">
                <a:solidFill>
                  <a:srgbClr val="3C4954"/>
                </a:solidFill>
                <a:latin typeface="Arial"/>
                <a:ea typeface="Arial"/>
                <a:cs typeface="Arial"/>
                <a:sym typeface="Arial"/>
              </a:defRPr>
            </a:lvl9pPr>
          </a:lstStyle>
          <a:p>
            <a:endParaRPr/>
          </a:p>
        </p:txBody>
      </p:sp>
      <p:sp>
        <p:nvSpPr>
          <p:cNvPr id="30" name="Google Shape;30;p6"/>
          <p:cNvSpPr txBox="1">
            <a:spLocks noGrp="1"/>
          </p:cNvSpPr>
          <p:nvPr>
            <p:ph type="ftr" idx="11"/>
          </p:nvPr>
        </p:nvSpPr>
        <p:spPr>
          <a:xfrm>
            <a:off x="1065474" y="6424894"/>
            <a:ext cx="869203" cy="25689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00" b="1" i="0" u="none" strike="noStrike" cap="none">
                <a:solidFill>
                  <a:schemeClr val="lt2"/>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2" name="Google Shape;32;p6"/>
          <p:cNvSpPr txBox="1"/>
          <p:nvPr/>
        </p:nvSpPr>
        <p:spPr>
          <a:xfrm>
            <a:off x="202131" y="6287057"/>
            <a:ext cx="702644"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dk1"/>
                </a:solidFill>
                <a:latin typeface="Arial"/>
                <a:ea typeface="Arial"/>
                <a:cs typeface="Arial"/>
                <a:sym typeface="Arial"/>
              </a:rPr>
              <a:t>‹#›</a:t>
            </a:fld>
            <a:endParaRPr sz="1800" b="0" i="0" u="none" strike="noStrike" cap="none">
              <a:solidFill>
                <a:schemeClr val="dk1"/>
              </a:solidFill>
              <a:latin typeface="Arial"/>
              <a:ea typeface="Arial"/>
              <a:cs typeface="Arial"/>
              <a:sym typeface="Arial"/>
            </a:endParaRPr>
          </a:p>
        </p:txBody>
      </p:sp>
      <p:pic>
        <p:nvPicPr>
          <p:cNvPr id="33" name="Google Shape;33;p6"/>
          <p:cNvPicPr preferRelativeResize="0"/>
          <p:nvPr/>
        </p:nvPicPr>
        <p:blipFill>
          <a:blip r:embed="rId6">
            <a:alphaModFix/>
          </a:blip>
          <a:stretch>
            <a:fillRect/>
          </a:stretch>
        </p:blipFill>
        <p:spPr>
          <a:xfrm>
            <a:off x="3415325" y="6133175"/>
            <a:ext cx="2569624" cy="523225"/>
          </a:xfrm>
          <a:prstGeom prst="rect">
            <a:avLst/>
          </a:prstGeom>
          <a:noFill/>
          <a:ln>
            <a:noFill/>
          </a:ln>
        </p:spPr>
      </p:pic>
      <p:pic>
        <p:nvPicPr>
          <p:cNvPr id="8" name="Picture 2">
            <a:extLst>
              <a:ext uri="{FF2B5EF4-FFF2-40B4-BE49-F238E27FC236}">
                <a16:creationId xmlns:a16="http://schemas.microsoft.com/office/drawing/2014/main" id="{58C6EFDE-104A-4FAC-BD1B-776FF0B748EE}"/>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245987" y="6091238"/>
            <a:ext cx="2908300"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cSld>
  <p:clrMap bg1="lt1" tx1="dk1" bg2="dk2" tx2="lt2" accent1="accent1" accent2="accent2" accent3="accent3" accent4="accent4" accent5="accent5" accent6="accent6" hlink="hlink" folHlink="folHlink"/>
  <p:sldLayoutIdLst>
    <p:sldLayoutId id="2147483652" r:id="rId1"/>
    <p:sldLayoutId id="2147483656" r:id="rId2"/>
    <p:sldLayoutId id="2147483657" r:id="rId3"/>
  </p:sldLayoutIdLst>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betterinvesting.org/binc-handouts/2022-full-conference" TargetMode="External"/><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mailto:contact@online.betterinvesting.net"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50" name="Google Shape;50;p9"/>
          <p:cNvSpPr txBox="1"/>
          <p:nvPr/>
        </p:nvSpPr>
        <p:spPr>
          <a:xfrm>
            <a:off x="1282325" y="3124252"/>
            <a:ext cx="6536100" cy="888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800"/>
              <a:buFont typeface="Arial"/>
              <a:buNone/>
            </a:pPr>
            <a:r>
              <a:rPr lang="en-US" sz="2400" b="0" i="0" u="none" strike="noStrike" cap="none" dirty="0">
                <a:solidFill>
                  <a:srgbClr val="434343"/>
                </a:solidFill>
                <a:latin typeface="Arial"/>
                <a:ea typeface="Arial"/>
                <a:cs typeface="Arial"/>
                <a:sym typeface="Arial"/>
              </a:rPr>
              <a:t>Brought to you by the</a:t>
            </a:r>
            <a:endParaRPr sz="3200" b="0" i="0" u="none" strike="noStrike" cap="none" dirty="0">
              <a:solidFill>
                <a:srgbClr val="434343"/>
              </a:solidFill>
              <a:latin typeface="Arial"/>
              <a:ea typeface="Arial"/>
              <a:cs typeface="Arial"/>
              <a:sym typeface="Arial"/>
            </a:endParaRPr>
          </a:p>
          <a:p>
            <a:pPr marL="0" marR="0" lvl="0" indent="0" algn="ctr" rtl="0">
              <a:lnSpc>
                <a:spcPct val="115000"/>
              </a:lnSpc>
              <a:spcBef>
                <a:spcPts val="0"/>
              </a:spcBef>
              <a:spcAft>
                <a:spcPts val="0"/>
              </a:spcAft>
              <a:buNone/>
            </a:pPr>
            <a:r>
              <a:rPr lang="en-US" sz="3200" b="1" i="0" u="none" strike="noStrike" cap="none" dirty="0">
                <a:solidFill>
                  <a:srgbClr val="434343"/>
                </a:solidFill>
                <a:latin typeface="Arial"/>
                <a:ea typeface="Arial"/>
                <a:cs typeface="Arial"/>
                <a:sym typeface="Arial"/>
              </a:rPr>
              <a:t>Jane Chatterjee &amp; Bob Houle</a:t>
            </a:r>
            <a:endParaRPr sz="1400" b="0" i="0" u="none" strike="noStrike" cap="none" dirty="0">
              <a:solidFill>
                <a:srgbClr val="000000"/>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800"/>
              <a:buFont typeface="Arial"/>
              <a:buNone/>
            </a:pPr>
            <a:r>
              <a:rPr lang="en-US" sz="2800" b="1" i="0" u="none" strike="noStrike" cap="none" dirty="0">
                <a:solidFill>
                  <a:srgbClr val="434343"/>
                </a:solidFill>
                <a:latin typeface="Arial"/>
                <a:ea typeface="Arial"/>
                <a:cs typeface="Arial"/>
                <a:sym typeface="Arial"/>
              </a:rPr>
              <a:t>Sriram </a:t>
            </a:r>
            <a:r>
              <a:rPr lang="en-US" sz="2800" b="1" i="0" u="none" strike="noStrike" cap="none" dirty="0" err="1">
                <a:solidFill>
                  <a:srgbClr val="434343"/>
                </a:solidFill>
                <a:latin typeface="Arial"/>
                <a:ea typeface="Arial"/>
                <a:cs typeface="Arial"/>
                <a:sym typeface="Arial"/>
              </a:rPr>
              <a:t>Madabhushi</a:t>
            </a:r>
            <a:r>
              <a:rPr lang="en-US" sz="2800" b="1" i="0" u="none" strike="noStrike" cap="none" dirty="0">
                <a:solidFill>
                  <a:srgbClr val="434343"/>
                </a:solidFill>
                <a:latin typeface="Arial"/>
                <a:ea typeface="Arial"/>
                <a:cs typeface="Arial"/>
                <a:sym typeface="Arial"/>
              </a:rPr>
              <a:t>, Chris McCarron, Dan Perlman, Phil </a:t>
            </a:r>
            <a:r>
              <a:rPr lang="en-US" sz="2800" b="1" i="0" u="none" strike="noStrike" cap="none" dirty="0" err="1">
                <a:solidFill>
                  <a:srgbClr val="434343"/>
                </a:solidFill>
                <a:latin typeface="Arial"/>
                <a:ea typeface="Arial"/>
                <a:cs typeface="Arial"/>
                <a:sym typeface="Arial"/>
              </a:rPr>
              <a:t>Sudore</a:t>
            </a:r>
            <a:endParaRPr lang="en-US" sz="2800" b="1" i="0" u="none" strike="noStrike" cap="none" dirty="0">
              <a:solidFill>
                <a:srgbClr val="43434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sp>
        <p:nvSpPr>
          <p:cNvPr id="52" name="Google Shape;52;p9"/>
          <p:cNvSpPr txBox="1"/>
          <p:nvPr/>
        </p:nvSpPr>
        <p:spPr>
          <a:xfrm>
            <a:off x="6514075" y="1632175"/>
            <a:ext cx="1899000" cy="88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3" name="Google Shape;53;p9"/>
          <p:cNvPicPr preferRelativeResize="0"/>
          <p:nvPr/>
        </p:nvPicPr>
        <p:blipFill rotWithShape="1">
          <a:blip r:embed="rId3">
            <a:alphaModFix/>
          </a:blip>
          <a:srcRect/>
          <a:stretch/>
        </p:blipFill>
        <p:spPr>
          <a:xfrm>
            <a:off x="84074" y="2374556"/>
            <a:ext cx="8932604" cy="1696024"/>
          </a:xfrm>
          <a:prstGeom prst="rect">
            <a:avLst/>
          </a:prstGeom>
          <a:noFill/>
          <a:ln>
            <a:noFill/>
          </a:ln>
        </p:spPr>
      </p:pic>
      <p:sp>
        <p:nvSpPr>
          <p:cNvPr id="9" name="Title 1">
            <a:extLst>
              <a:ext uri="{FF2B5EF4-FFF2-40B4-BE49-F238E27FC236}">
                <a16:creationId xmlns:a16="http://schemas.microsoft.com/office/drawing/2014/main" id="{C3CF27AD-F669-4C59-91ED-E6E4B169ECDE}"/>
              </a:ext>
            </a:extLst>
          </p:cNvPr>
          <p:cNvSpPr txBox="1">
            <a:spLocks/>
          </p:cNvSpPr>
          <p:nvPr/>
        </p:nvSpPr>
        <p:spPr>
          <a:xfrm>
            <a:off x="3036156" y="624899"/>
            <a:ext cx="5877972" cy="153936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600" b="1" i="0" u="none" strike="noStrike" cap="none">
                <a:solidFill>
                  <a:schemeClr val="dk1"/>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2600" b="1" i="0" u="none" strike="noStrike" cap="none">
                <a:solidFill>
                  <a:schemeClr val="dk1"/>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2600" b="1" i="0" u="none" strike="noStrike" cap="none">
                <a:solidFill>
                  <a:schemeClr val="dk1"/>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2600" b="1" i="0" u="none" strike="noStrike" cap="none">
                <a:solidFill>
                  <a:schemeClr val="dk1"/>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2600" b="1" i="0" u="none" strike="noStrike" cap="none">
                <a:solidFill>
                  <a:schemeClr val="dk1"/>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2600" b="1" i="0" u="none" strike="noStrike" cap="none">
                <a:solidFill>
                  <a:schemeClr val="dk1"/>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2600" b="1" i="0" u="none" strike="noStrike" cap="none">
                <a:solidFill>
                  <a:schemeClr val="dk1"/>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2600" b="1" i="0" u="none" strike="noStrike" cap="none">
                <a:solidFill>
                  <a:schemeClr val="dk1"/>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2600" b="1" i="0" u="none" strike="noStrike" cap="none">
                <a:solidFill>
                  <a:schemeClr val="dk1"/>
                </a:solidFill>
                <a:latin typeface="Arial Narrow"/>
                <a:ea typeface="Arial Narrow"/>
                <a:cs typeface="Arial Narrow"/>
                <a:sym typeface="Arial Narrow"/>
              </a:defRPr>
            </a:lvl9pPr>
          </a:lstStyle>
          <a:p>
            <a:r>
              <a:rPr lang="en-US" sz="2400" dirty="0">
                <a:solidFill>
                  <a:schemeClr val="bg1"/>
                </a:solidFill>
              </a:rPr>
              <a:t>OLC Education Committee Presents</a:t>
            </a:r>
            <a:br>
              <a:rPr lang="en-US" sz="4400" dirty="0">
                <a:solidFill>
                  <a:schemeClr val="bg1"/>
                </a:solidFill>
              </a:rPr>
            </a:br>
            <a:r>
              <a:rPr lang="en-US" sz="4400" dirty="0">
                <a:solidFill>
                  <a:schemeClr val="bg1"/>
                </a:solidFill>
              </a:rPr>
              <a:t>BI Mentoring Workshop</a:t>
            </a:r>
          </a:p>
        </p:txBody>
      </p:sp>
      <p:sp>
        <p:nvSpPr>
          <p:cNvPr id="10" name="Subtitle 2">
            <a:extLst>
              <a:ext uri="{FF2B5EF4-FFF2-40B4-BE49-F238E27FC236}">
                <a16:creationId xmlns:a16="http://schemas.microsoft.com/office/drawing/2014/main" id="{9ABF35CE-FB65-4FD8-9E99-B4635B72C50F}"/>
              </a:ext>
            </a:extLst>
          </p:cNvPr>
          <p:cNvSpPr>
            <a:spLocks noGrp="1"/>
          </p:cNvSpPr>
          <p:nvPr>
            <p:ph type="subTitle" idx="1"/>
          </p:nvPr>
        </p:nvSpPr>
        <p:spPr>
          <a:xfrm>
            <a:off x="1753299" y="5134211"/>
            <a:ext cx="5494789" cy="457201"/>
          </a:xfrm>
        </p:spPr>
        <p:txBody>
          <a:bodyPr>
            <a:noAutofit/>
          </a:bodyPr>
          <a:lstStyle/>
          <a:p>
            <a:pPr>
              <a:spcBef>
                <a:spcPts val="0"/>
              </a:spcBef>
            </a:pPr>
            <a:r>
              <a:rPr lang="en-US" sz="2000" b="1" dirty="0">
                <a:solidFill>
                  <a:schemeClr val="tx1"/>
                </a:solidFill>
              </a:rPr>
              <a:t>September 21, 2022 8:30 PM ET</a:t>
            </a:r>
          </a:p>
        </p:txBody>
      </p:sp>
      <p:grpSp>
        <p:nvGrpSpPr>
          <p:cNvPr id="8" name="Group 7">
            <a:extLst>
              <a:ext uri="{FF2B5EF4-FFF2-40B4-BE49-F238E27FC236}">
                <a16:creationId xmlns:a16="http://schemas.microsoft.com/office/drawing/2014/main" id="{56F6E9DE-901A-4A11-BA02-E829F1A31586}"/>
              </a:ext>
            </a:extLst>
          </p:cNvPr>
          <p:cNvGrpSpPr/>
          <p:nvPr/>
        </p:nvGrpSpPr>
        <p:grpSpPr>
          <a:xfrm>
            <a:off x="535847" y="770519"/>
            <a:ext cx="2041881" cy="1355937"/>
            <a:chOff x="535847" y="770519"/>
            <a:chExt cx="2041881" cy="1355937"/>
          </a:xfrm>
        </p:grpSpPr>
        <p:pic>
          <p:nvPicPr>
            <p:cNvPr id="3" name="Picture 2">
              <a:extLst>
                <a:ext uri="{FF2B5EF4-FFF2-40B4-BE49-F238E27FC236}">
                  <a16:creationId xmlns:a16="http://schemas.microsoft.com/office/drawing/2014/main" id="{AD4F3343-1BA3-4DF8-AC92-EE334B28273C}"/>
                </a:ext>
              </a:extLst>
            </p:cNvPr>
            <p:cNvPicPr>
              <a:picLocks noChangeAspect="1"/>
            </p:cNvPicPr>
            <p:nvPr/>
          </p:nvPicPr>
          <p:blipFill>
            <a:blip r:embed="rId4"/>
            <a:stretch>
              <a:fillRect/>
            </a:stretch>
          </p:blipFill>
          <p:spPr>
            <a:xfrm>
              <a:off x="535847" y="770519"/>
              <a:ext cx="2041881" cy="1355937"/>
            </a:xfrm>
            <a:prstGeom prst="rect">
              <a:avLst/>
            </a:prstGeom>
          </p:spPr>
        </p:pic>
        <p:grpSp>
          <p:nvGrpSpPr>
            <p:cNvPr id="17" name="Group 59">
              <a:extLst>
                <a:ext uri="{FF2B5EF4-FFF2-40B4-BE49-F238E27FC236}">
                  <a16:creationId xmlns:a16="http://schemas.microsoft.com/office/drawing/2014/main" id="{1A01CCDE-7DE8-4405-B981-CFE5003AF1E4}"/>
                </a:ext>
              </a:extLst>
            </p:cNvPr>
            <p:cNvGrpSpPr>
              <a:grpSpLocks/>
            </p:cNvGrpSpPr>
            <p:nvPr/>
          </p:nvGrpSpPr>
          <p:grpSpPr bwMode="auto">
            <a:xfrm>
              <a:off x="1964531" y="1040190"/>
              <a:ext cx="179636" cy="79514"/>
              <a:chOff x="107075376" y="111871434"/>
              <a:chExt cx="556083" cy="246166"/>
            </a:xfrm>
            <a:solidFill>
              <a:schemeClr val="accent5">
                <a:lumMod val="75000"/>
              </a:schemeClr>
            </a:solidFill>
          </p:grpSpPr>
          <p:sp>
            <p:nvSpPr>
              <p:cNvPr id="19" name="AutoShape 60">
                <a:extLst>
                  <a:ext uri="{FF2B5EF4-FFF2-40B4-BE49-F238E27FC236}">
                    <a16:creationId xmlns:a16="http://schemas.microsoft.com/office/drawing/2014/main" id="{1DDFA618-1143-4C30-B367-AA3FE07FA038}"/>
                  </a:ext>
                </a:extLst>
              </p:cNvPr>
              <p:cNvSpPr>
                <a:spLocks noChangeArrowheads="1"/>
              </p:cNvSpPr>
              <p:nvPr/>
            </p:nvSpPr>
            <p:spPr bwMode="auto">
              <a:xfrm>
                <a:off x="107075376" y="111871434"/>
                <a:ext cx="556083" cy="246166"/>
              </a:xfrm>
              <a:prstGeom prst="hexagon">
                <a:avLst>
                  <a:gd name="adj" fmla="val 56474"/>
                  <a:gd name="vf" fmla="val 115470"/>
                </a:avLst>
              </a:prstGeom>
              <a:grpFill/>
              <a:ln w="6350" algn="ctr">
                <a:solidFill>
                  <a:srgbClr val="C0504D"/>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20" name="Group 61">
                <a:extLst>
                  <a:ext uri="{FF2B5EF4-FFF2-40B4-BE49-F238E27FC236}">
                    <a16:creationId xmlns:a16="http://schemas.microsoft.com/office/drawing/2014/main" id="{EA112B3E-C0CB-4DC7-B374-0375BC77C965}"/>
                  </a:ext>
                </a:extLst>
              </p:cNvPr>
              <p:cNvGrpSpPr>
                <a:grpSpLocks/>
              </p:cNvGrpSpPr>
              <p:nvPr/>
            </p:nvGrpSpPr>
            <p:grpSpPr bwMode="auto">
              <a:xfrm>
                <a:off x="107219767" y="111887887"/>
                <a:ext cx="241426" cy="215221"/>
                <a:chOff x="107195875" y="113120771"/>
                <a:chExt cx="241426" cy="215221"/>
              </a:xfrm>
              <a:grpFill/>
            </p:grpSpPr>
            <p:pic>
              <p:nvPicPr>
                <p:cNvPr id="21" name="Picture 62" descr="🤠 Cowboy Emoji Meaning with Pictures: from A to Z">
                  <a:extLst>
                    <a:ext uri="{FF2B5EF4-FFF2-40B4-BE49-F238E27FC236}">
                      <a16:creationId xmlns:a16="http://schemas.microsoft.com/office/drawing/2014/main" id="{4577A71D-A61E-4980-98F6-B53C523F45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272887" y="113120771"/>
                  <a:ext cx="94495" cy="94495"/>
                </a:xfrm>
                <a:prstGeom prst="rect">
                  <a:avLst/>
                </a:prstGeom>
                <a:grpFill/>
                <a:ln>
                  <a:noFill/>
                </a:ln>
                <a:extLst>
                  <a:ext uri="{91240B29-F687-4F45-9708-019B960494DF}">
                    <a14:hiddenLine xmlns:a14="http://schemas.microsoft.com/office/drawing/2010/main" w="9525" algn="in">
                      <a:solidFill>
                        <a:srgbClr val="000000"/>
                      </a:solidFill>
                      <a:miter lim="800000"/>
                      <a:headEnd/>
                      <a:tailEnd/>
                    </a14:hiddenLine>
                  </a:ext>
                </a:extLst>
              </p:spPr>
            </p:pic>
            <p:pic>
              <p:nvPicPr>
                <p:cNvPr id="22" name="Picture 63" descr="🤠 Cowboy Emoji Meaning with Pictures: from A to Z">
                  <a:extLst>
                    <a:ext uri="{FF2B5EF4-FFF2-40B4-BE49-F238E27FC236}">
                      <a16:creationId xmlns:a16="http://schemas.microsoft.com/office/drawing/2014/main" id="{1607AC88-9FA5-4E66-B075-475B444E2E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95875" y="113240623"/>
                  <a:ext cx="95369" cy="95369"/>
                </a:xfrm>
                <a:prstGeom prst="rect">
                  <a:avLst/>
                </a:prstGeom>
                <a:grpFill/>
                <a:ln>
                  <a:noFill/>
                </a:ln>
                <a:extLst>
                  <a:ext uri="{91240B29-F687-4F45-9708-019B960494DF}">
                    <a14:hiddenLine xmlns:a14="http://schemas.microsoft.com/office/drawing/2010/main" w="9525" algn="in">
                      <a:solidFill>
                        <a:srgbClr val="000000"/>
                      </a:solidFill>
                      <a:miter lim="800000"/>
                      <a:headEnd/>
                      <a:tailEnd/>
                    </a14:hiddenLine>
                  </a:ext>
                </a:extLst>
              </p:spPr>
            </p:pic>
            <p:pic>
              <p:nvPicPr>
                <p:cNvPr id="23" name="Picture 64" descr="🤠 Cowboy Emoji Meaning with Pictures: from A to Z">
                  <a:extLst>
                    <a:ext uri="{FF2B5EF4-FFF2-40B4-BE49-F238E27FC236}">
                      <a16:creationId xmlns:a16="http://schemas.microsoft.com/office/drawing/2014/main" id="{59C59848-9F44-4E5A-A800-8B738F7A0F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349025" y="113244510"/>
                  <a:ext cx="88276" cy="88276"/>
                </a:xfrm>
                <a:prstGeom prst="rect">
                  <a:avLst/>
                </a:prstGeom>
                <a:grpFill/>
                <a:ln>
                  <a:noFill/>
                </a:ln>
                <a:extLst>
                  <a:ext uri="{91240B29-F687-4F45-9708-019B960494DF}">
                    <a14:hiddenLine xmlns:a14="http://schemas.microsoft.com/office/drawing/2010/main" w="9525" algn="in">
                      <a:solidFill>
                        <a:srgbClr val="000000"/>
                      </a:solidFill>
                      <a:miter lim="800000"/>
                      <a:headEnd/>
                      <a:tailEnd/>
                    </a14:hiddenLine>
                  </a:ext>
                </a:extLst>
              </p:spPr>
            </p:pic>
          </p:grpSp>
        </p:grpSp>
        <p:grpSp>
          <p:nvGrpSpPr>
            <p:cNvPr id="30" name="Group 59">
              <a:extLst>
                <a:ext uri="{FF2B5EF4-FFF2-40B4-BE49-F238E27FC236}">
                  <a16:creationId xmlns:a16="http://schemas.microsoft.com/office/drawing/2014/main" id="{15FF72AF-53D7-42D6-B19D-7DE2762E5FE0}"/>
                </a:ext>
              </a:extLst>
            </p:cNvPr>
            <p:cNvGrpSpPr>
              <a:grpSpLocks/>
            </p:cNvGrpSpPr>
            <p:nvPr/>
          </p:nvGrpSpPr>
          <p:grpSpPr bwMode="auto">
            <a:xfrm>
              <a:off x="2266949" y="985848"/>
              <a:ext cx="179636" cy="79514"/>
              <a:chOff x="107075376" y="111871434"/>
              <a:chExt cx="556083" cy="246166"/>
            </a:xfrm>
            <a:solidFill>
              <a:schemeClr val="accent5">
                <a:lumMod val="75000"/>
              </a:schemeClr>
            </a:solidFill>
          </p:grpSpPr>
          <p:sp>
            <p:nvSpPr>
              <p:cNvPr id="31" name="AutoShape 60">
                <a:extLst>
                  <a:ext uri="{FF2B5EF4-FFF2-40B4-BE49-F238E27FC236}">
                    <a16:creationId xmlns:a16="http://schemas.microsoft.com/office/drawing/2014/main" id="{EB8C75EB-321C-47E0-A587-F476E51D3526}"/>
                  </a:ext>
                </a:extLst>
              </p:cNvPr>
              <p:cNvSpPr>
                <a:spLocks noChangeArrowheads="1"/>
              </p:cNvSpPr>
              <p:nvPr/>
            </p:nvSpPr>
            <p:spPr bwMode="auto">
              <a:xfrm>
                <a:off x="107075376" y="111871434"/>
                <a:ext cx="556083" cy="246166"/>
              </a:xfrm>
              <a:prstGeom prst="hexagon">
                <a:avLst>
                  <a:gd name="adj" fmla="val 56474"/>
                  <a:gd name="vf" fmla="val 115470"/>
                </a:avLst>
              </a:prstGeom>
              <a:grpFill/>
              <a:ln w="6350" algn="ctr">
                <a:solidFill>
                  <a:srgbClr val="C0504D"/>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32" name="Group 61">
                <a:extLst>
                  <a:ext uri="{FF2B5EF4-FFF2-40B4-BE49-F238E27FC236}">
                    <a16:creationId xmlns:a16="http://schemas.microsoft.com/office/drawing/2014/main" id="{32737A6E-1531-4406-978F-AFE08746AE3E}"/>
                  </a:ext>
                </a:extLst>
              </p:cNvPr>
              <p:cNvGrpSpPr>
                <a:grpSpLocks/>
              </p:cNvGrpSpPr>
              <p:nvPr/>
            </p:nvGrpSpPr>
            <p:grpSpPr bwMode="auto">
              <a:xfrm>
                <a:off x="107219767" y="111887887"/>
                <a:ext cx="241426" cy="215221"/>
                <a:chOff x="107195875" y="113120771"/>
                <a:chExt cx="241426" cy="215221"/>
              </a:xfrm>
              <a:grpFill/>
            </p:grpSpPr>
            <p:pic>
              <p:nvPicPr>
                <p:cNvPr id="33" name="Picture 62" descr="🤠 Cowboy Emoji Meaning with Pictures: from A to Z">
                  <a:extLst>
                    <a:ext uri="{FF2B5EF4-FFF2-40B4-BE49-F238E27FC236}">
                      <a16:creationId xmlns:a16="http://schemas.microsoft.com/office/drawing/2014/main" id="{ADAE5A0E-01D7-4FEA-BA0C-DB13CB3571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272887" y="113120771"/>
                  <a:ext cx="94495" cy="94495"/>
                </a:xfrm>
                <a:prstGeom prst="rect">
                  <a:avLst/>
                </a:prstGeom>
                <a:grpFill/>
                <a:ln>
                  <a:noFill/>
                </a:ln>
                <a:extLst>
                  <a:ext uri="{91240B29-F687-4F45-9708-019B960494DF}">
                    <a14:hiddenLine xmlns:a14="http://schemas.microsoft.com/office/drawing/2010/main" w="9525" algn="in">
                      <a:solidFill>
                        <a:srgbClr val="000000"/>
                      </a:solidFill>
                      <a:miter lim="800000"/>
                      <a:headEnd/>
                      <a:tailEnd/>
                    </a14:hiddenLine>
                  </a:ext>
                </a:extLst>
              </p:spPr>
            </p:pic>
            <p:pic>
              <p:nvPicPr>
                <p:cNvPr id="34" name="Picture 63" descr="🤠 Cowboy Emoji Meaning with Pictures: from A to Z">
                  <a:extLst>
                    <a:ext uri="{FF2B5EF4-FFF2-40B4-BE49-F238E27FC236}">
                      <a16:creationId xmlns:a16="http://schemas.microsoft.com/office/drawing/2014/main" id="{F459F826-C3E0-4E78-8E2A-5CA26D20EA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95875" y="113240623"/>
                  <a:ext cx="95369" cy="95369"/>
                </a:xfrm>
                <a:prstGeom prst="rect">
                  <a:avLst/>
                </a:prstGeom>
                <a:grpFill/>
                <a:ln>
                  <a:noFill/>
                </a:ln>
                <a:extLst>
                  <a:ext uri="{91240B29-F687-4F45-9708-019B960494DF}">
                    <a14:hiddenLine xmlns:a14="http://schemas.microsoft.com/office/drawing/2010/main" w="9525" algn="in">
                      <a:solidFill>
                        <a:srgbClr val="000000"/>
                      </a:solidFill>
                      <a:miter lim="800000"/>
                      <a:headEnd/>
                      <a:tailEnd/>
                    </a14:hiddenLine>
                  </a:ext>
                </a:extLst>
              </p:spPr>
            </p:pic>
            <p:pic>
              <p:nvPicPr>
                <p:cNvPr id="35" name="Picture 64" descr="🤠 Cowboy Emoji Meaning with Pictures: from A to Z">
                  <a:extLst>
                    <a:ext uri="{FF2B5EF4-FFF2-40B4-BE49-F238E27FC236}">
                      <a16:creationId xmlns:a16="http://schemas.microsoft.com/office/drawing/2014/main" id="{572B066B-8151-4164-A15F-583400708B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349025" y="113244510"/>
                  <a:ext cx="88276" cy="88276"/>
                </a:xfrm>
                <a:prstGeom prst="rect">
                  <a:avLst/>
                </a:prstGeom>
                <a:grpFill/>
                <a:ln>
                  <a:noFill/>
                </a:ln>
                <a:extLst>
                  <a:ext uri="{91240B29-F687-4F45-9708-019B960494DF}">
                    <a14:hiddenLine xmlns:a14="http://schemas.microsoft.com/office/drawing/2010/main" w="9525" algn="in">
                      <a:solidFill>
                        <a:srgbClr val="000000"/>
                      </a:solidFill>
                      <a:miter lim="800000"/>
                      <a:headEnd/>
                      <a:tailEnd/>
                    </a14:hiddenLine>
                  </a:ext>
                </a:extLst>
              </p:spPr>
            </p:pic>
          </p:grpSp>
        </p:grpSp>
        <p:grpSp>
          <p:nvGrpSpPr>
            <p:cNvPr id="36" name="Group 59">
              <a:extLst>
                <a:ext uri="{FF2B5EF4-FFF2-40B4-BE49-F238E27FC236}">
                  <a16:creationId xmlns:a16="http://schemas.microsoft.com/office/drawing/2014/main" id="{D553B028-74D1-424B-9784-535673C031BB}"/>
                </a:ext>
              </a:extLst>
            </p:cNvPr>
            <p:cNvGrpSpPr>
              <a:grpSpLocks/>
            </p:cNvGrpSpPr>
            <p:nvPr/>
          </p:nvGrpSpPr>
          <p:grpSpPr bwMode="auto">
            <a:xfrm>
              <a:off x="2197688" y="1143938"/>
              <a:ext cx="179636" cy="79514"/>
              <a:chOff x="107075376" y="111871434"/>
              <a:chExt cx="556083" cy="246166"/>
            </a:xfrm>
            <a:solidFill>
              <a:schemeClr val="accent5">
                <a:lumMod val="75000"/>
              </a:schemeClr>
            </a:solidFill>
          </p:grpSpPr>
          <p:sp>
            <p:nvSpPr>
              <p:cNvPr id="37" name="AutoShape 60">
                <a:extLst>
                  <a:ext uri="{FF2B5EF4-FFF2-40B4-BE49-F238E27FC236}">
                    <a16:creationId xmlns:a16="http://schemas.microsoft.com/office/drawing/2014/main" id="{12634B2F-093F-4387-A30C-C7DBC5D43451}"/>
                  </a:ext>
                </a:extLst>
              </p:cNvPr>
              <p:cNvSpPr>
                <a:spLocks noChangeArrowheads="1"/>
              </p:cNvSpPr>
              <p:nvPr/>
            </p:nvSpPr>
            <p:spPr bwMode="auto">
              <a:xfrm>
                <a:off x="107075376" y="111871434"/>
                <a:ext cx="556083" cy="246166"/>
              </a:xfrm>
              <a:prstGeom prst="hexagon">
                <a:avLst>
                  <a:gd name="adj" fmla="val 56474"/>
                  <a:gd name="vf" fmla="val 115470"/>
                </a:avLst>
              </a:prstGeom>
              <a:grpFill/>
              <a:ln w="6350" algn="ctr">
                <a:solidFill>
                  <a:srgbClr val="C0504D"/>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38" name="Group 61">
                <a:extLst>
                  <a:ext uri="{FF2B5EF4-FFF2-40B4-BE49-F238E27FC236}">
                    <a16:creationId xmlns:a16="http://schemas.microsoft.com/office/drawing/2014/main" id="{70F2A171-E462-4B18-A561-B86874F4EB2A}"/>
                  </a:ext>
                </a:extLst>
              </p:cNvPr>
              <p:cNvGrpSpPr>
                <a:grpSpLocks/>
              </p:cNvGrpSpPr>
              <p:nvPr/>
            </p:nvGrpSpPr>
            <p:grpSpPr bwMode="auto">
              <a:xfrm>
                <a:off x="107219767" y="111887887"/>
                <a:ext cx="241426" cy="215221"/>
                <a:chOff x="107195875" y="113120771"/>
                <a:chExt cx="241426" cy="215221"/>
              </a:xfrm>
              <a:grpFill/>
            </p:grpSpPr>
            <p:pic>
              <p:nvPicPr>
                <p:cNvPr id="39" name="Picture 62" descr="🤠 Cowboy Emoji Meaning with Pictures: from A to Z">
                  <a:extLst>
                    <a:ext uri="{FF2B5EF4-FFF2-40B4-BE49-F238E27FC236}">
                      <a16:creationId xmlns:a16="http://schemas.microsoft.com/office/drawing/2014/main" id="{D305E079-CC24-41AE-AC5E-FBB24AE3BA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272887" y="113120771"/>
                  <a:ext cx="94495" cy="94495"/>
                </a:xfrm>
                <a:prstGeom prst="rect">
                  <a:avLst/>
                </a:prstGeom>
                <a:grpFill/>
                <a:ln>
                  <a:noFill/>
                </a:ln>
                <a:extLst>
                  <a:ext uri="{91240B29-F687-4F45-9708-019B960494DF}">
                    <a14:hiddenLine xmlns:a14="http://schemas.microsoft.com/office/drawing/2010/main" w="9525" algn="in">
                      <a:solidFill>
                        <a:srgbClr val="000000"/>
                      </a:solidFill>
                      <a:miter lim="800000"/>
                      <a:headEnd/>
                      <a:tailEnd/>
                    </a14:hiddenLine>
                  </a:ext>
                </a:extLst>
              </p:spPr>
            </p:pic>
            <p:pic>
              <p:nvPicPr>
                <p:cNvPr id="40" name="Picture 63" descr="🤠 Cowboy Emoji Meaning with Pictures: from A to Z">
                  <a:extLst>
                    <a:ext uri="{FF2B5EF4-FFF2-40B4-BE49-F238E27FC236}">
                      <a16:creationId xmlns:a16="http://schemas.microsoft.com/office/drawing/2014/main" id="{10BBA2EB-9A18-4DA8-B277-E8EECF7CB2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95875" y="113240623"/>
                  <a:ext cx="95369" cy="95369"/>
                </a:xfrm>
                <a:prstGeom prst="rect">
                  <a:avLst/>
                </a:prstGeom>
                <a:grpFill/>
                <a:ln>
                  <a:noFill/>
                </a:ln>
                <a:extLst>
                  <a:ext uri="{91240B29-F687-4F45-9708-019B960494DF}">
                    <a14:hiddenLine xmlns:a14="http://schemas.microsoft.com/office/drawing/2010/main" w="9525" algn="in">
                      <a:solidFill>
                        <a:srgbClr val="000000"/>
                      </a:solidFill>
                      <a:miter lim="800000"/>
                      <a:headEnd/>
                      <a:tailEnd/>
                    </a14:hiddenLine>
                  </a:ext>
                </a:extLst>
              </p:spPr>
            </p:pic>
            <p:pic>
              <p:nvPicPr>
                <p:cNvPr id="41" name="Picture 64" descr="🤠 Cowboy Emoji Meaning with Pictures: from A to Z">
                  <a:extLst>
                    <a:ext uri="{FF2B5EF4-FFF2-40B4-BE49-F238E27FC236}">
                      <a16:creationId xmlns:a16="http://schemas.microsoft.com/office/drawing/2014/main" id="{BFAA89B4-48C5-434E-8371-DB78DC1D33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349025" y="113244510"/>
                  <a:ext cx="88276" cy="88276"/>
                </a:xfrm>
                <a:prstGeom prst="rect">
                  <a:avLst/>
                </a:prstGeom>
                <a:grpFill/>
                <a:ln>
                  <a:noFill/>
                </a:ln>
                <a:extLst>
                  <a:ext uri="{91240B29-F687-4F45-9708-019B960494DF}">
                    <a14:hiddenLine xmlns:a14="http://schemas.microsoft.com/office/drawing/2010/main" w="9525" algn="in">
                      <a:solidFill>
                        <a:srgbClr val="000000"/>
                      </a:solidFill>
                      <a:miter lim="800000"/>
                      <a:headEnd/>
                      <a:tailEnd/>
                    </a14:hiddenLine>
                  </a:ext>
                </a:extLst>
              </p:spPr>
            </p:pic>
          </p:grpSp>
        </p:grpSp>
        <p:grpSp>
          <p:nvGrpSpPr>
            <p:cNvPr id="42" name="Group 59">
              <a:extLst>
                <a:ext uri="{FF2B5EF4-FFF2-40B4-BE49-F238E27FC236}">
                  <a16:creationId xmlns:a16="http://schemas.microsoft.com/office/drawing/2014/main" id="{08B454DA-DF4E-4AB8-862E-EDC0E9174BCF}"/>
                </a:ext>
              </a:extLst>
            </p:cNvPr>
            <p:cNvGrpSpPr>
              <a:grpSpLocks/>
            </p:cNvGrpSpPr>
            <p:nvPr/>
          </p:nvGrpSpPr>
          <p:grpSpPr bwMode="auto">
            <a:xfrm>
              <a:off x="2232504" y="1064893"/>
              <a:ext cx="179636" cy="79514"/>
              <a:chOff x="107075376" y="111871434"/>
              <a:chExt cx="556083" cy="246166"/>
            </a:xfrm>
            <a:solidFill>
              <a:schemeClr val="accent5">
                <a:lumMod val="75000"/>
              </a:schemeClr>
            </a:solidFill>
          </p:grpSpPr>
          <p:sp>
            <p:nvSpPr>
              <p:cNvPr id="43" name="AutoShape 60">
                <a:extLst>
                  <a:ext uri="{FF2B5EF4-FFF2-40B4-BE49-F238E27FC236}">
                    <a16:creationId xmlns:a16="http://schemas.microsoft.com/office/drawing/2014/main" id="{64EA0785-BD6A-4C92-83AD-2E750706558C}"/>
                  </a:ext>
                </a:extLst>
              </p:cNvPr>
              <p:cNvSpPr>
                <a:spLocks noChangeArrowheads="1"/>
              </p:cNvSpPr>
              <p:nvPr/>
            </p:nvSpPr>
            <p:spPr bwMode="auto">
              <a:xfrm>
                <a:off x="107075376" y="111871434"/>
                <a:ext cx="556083" cy="246166"/>
              </a:xfrm>
              <a:prstGeom prst="hexagon">
                <a:avLst>
                  <a:gd name="adj" fmla="val 56474"/>
                  <a:gd name="vf" fmla="val 115470"/>
                </a:avLst>
              </a:prstGeom>
              <a:grpFill/>
              <a:ln w="6350" algn="ctr">
                <a:solidFill>
                  <a:srgbClr val="C0504D"/>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44" name="Group 61">
                <a:extLst>
                  <a:ext uri="{FF2B5EF4-FFF2-40B4-BE49-F238E27FC236}">
                    <a16:creationId xmlns:a16="http://schemas.microsoft.com/office/drawing/2014/main" id="{F04A51E2-4BA8-409E-8337-9C05EDC7C7E0}"/>
                  </a:ext>
                </a:extLst>
              </p:cNvPr>
              <p:cNvGrpSpPr>
                <a:grpSpLocks/>
              </p:cNvGrpSpPr>
              <p:nvPr/>
            </p:nvGrpSpPr>
            <p:grpSpPr bwMode="auto">
              <a:xfrm>
                <a:off x="107219767" y="111887887"/>
                <a:ext cx="241426" cy="215221"/>
                <a:chOff x="107195875" y="113120771"/>
                <a:chExt cx="241426" cy="215221"/>
              </a:xfrm>
              <a:grpFill/>
            </p:grpSpPr>
            <p:pic>
              <p:nvPicPr>
                <p:cNvPr id="45" name="Picture 62" descr="🤠 Cowboy Emoji Meaning with Pictures: from A to Z">
                  <a:extLst>
                    <a:ext uri="{FF2B5EF4-FFF2-40B4-BE49-F238E27FC236}">
                      <a16:creationId xmlns:a16="http://schemas.microsoft.com/office/drawing/2014/main" id="{48B29DD9-C523-483F-AD2E-FEFB46CB0D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272887" y="113120771"/>
                  <a:ext cx="94495" cy="94495"/>
                </a:xfrm>
                <a:prstGeom prst="rect">
                  <a:avLst/>
                </a:prstGeom>
                <a:grpFill/>
                <a:ln>
                  <a:noFill/>
                </a:ln>
                <a:extLst>
                  <a:ext uri="{91240B29-F687-4F45-9708-019B960494DF}">
                    <a14:hiddenLine xmlns:a14="http://schemas.microsoft.com/office/drawing/2010/main" w="9525" algn="in">
                      <a:solidFill>
                        <a:srgbClr val="000000"/>
                      </a:solidFill>
                      <a:miter lim="800000"/>
                      <a:headEnd/>
                      <a:tailEnd/>
                    </a14:hiddenLine>
                  </a:ext>
                </a:extLst>
              </p:spPr>
            </p:pic>
            <p:pic>
              <p:nvPicPr>
                <p:cNvPr id="46" name="Picture 63" descr="🤠 Cowboy Emoji Meaning with Pictures: from A to Z">
                  <a:extLst>
                    <a:ext uri="{FF2B5EF4-FFF2-40B4-BE49-F238E27FC236}">
                      <a16:creationId xmlns:a16="http://schemas.microsoft.com/office/drawing/2014/main" id="{3CA0AAF3-5502-4335-BD5C-017B15A14C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95875" y="113240623"/>
                  <a:ext cx="95369" cy="95369"/>
                </a:xfrm>
                <a:prstGeom prst="rect">
                  <a:avLst/>
                </a:prstGeom>
                <a:grpFill/>
                <a:ln>
                  <a:noFill/>
                </a:ln>
                <a:extLst>
                  <a:ext uri="{91240B29-F687-4F45-9708-019B960494DF}">
                    <a14:hiddenLine xmlns:a14="http://schemas.microsoft.com/office/drawing/2010/main" w="9525" algn="in">
                      <a:solidFill>
                        <a:srgbClr val="000000"/>
                      </a:solidFill>
                      <a:miter lim="800000"/>
                      <a:headEnd/>
                      <a:tailEnd/>
                    </a14:hiddenLine>
                  </a:ext>
                </a:extLst>
              </p:spPr>
            </p:pic>
            <p:pic>
              <p:nvPicPr>
                <p:cNvPr id="47" name="Picture 64" descr="🤠 Cowboy Emoji Meaning with Pictures: from A to Z">
                  <a:extLst>
                    <a:ext uri="{FF2B5EF4-FFF2-40B4-BE49-F238E27FC236}">
                      <a16:creationId xmlns:a16="http://schemas.microsoft.com/office/drawing/2014/main" id="{6B3B7A05-CCFE-48BA-853F-85DCF546C3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349025" y="113244510"/>
                  <a:ext cx="88276" cy="88276"/>
                </a:xfrm>
                <a:prstGeom prst="rect">
                  <a:avLst/>
                </a:prstGeom>
                <a:grpFill/>
                <a:ln>
                  <a:noFill/>
                </a:ln>
                <a:extLst>
                  <a:ext uri="{91240B29-F687-4F45-9708-019B960494DF}">
                    <a14:hiddenLine xmlns:a14="http://schemas.microsoft.com/office/drawing/2010/main" w="9525" algn="in">
                      <a:solidFill>
                        <a:srgbClr val="000000"/>
                      </a:solidFill>
                      <a:miter lim="800000"/>
                      <a:headEnd/>
                      <a:tailEnd/>
                    </a14:hiddenLine>
                  </a:ext>
                </a:extLst>
              </p:spPr>
            </p:pic>
          </p:gr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AD5F1-8671-47AA-B228-EDAD1C24F978}"/>
              </a:ext>
            </a:extLst>
          </p:cNvPr>
          <p:cNvSpPr>
            <a:spLocks noGrp="1"/>
          </p:cNvSpPr>
          <p:nvPr>
            <p:ph type="title"/>
          </p:nvPr>
        </p:nvSpPr>
        <p:spPr/>
        <p:txBody>
          <a:bodyPr/>
          <a:lstStyle/>
          <a:p>
            <a:pPr algn="ctr"/>
            <a:r>
              <a:rPr lang="en-US" dirty="0"/>
              <a:t>Quarterly Data from SSG Plus</a:t>
            </a:r>
          </a:p>
        </p:txBody>
      </p:sp>
      <p:pic>
        <p:nvPicPr>
          <p:cNvPr id="5" name="Picture 4">
            <a:extLst>
              <a:ext uri="{FF2B5EF4-FFF2-40B4-BE49-F238E27FC236}">
                <a16:creationId xmlns:a16="http://schemas.microsoft.com/office/drawing/2014/main" id="{2197ADC8-E70C-4A8B-B1A2-047751508CDC}"/>
              </a:ext>
            </a:extLst>
          </p:cNvPr>
          <p:cNvPicPr>
            <a:picLocks noChangeAspect="1"/>
          </p:cNvPicPr>
          <p:nvPr/>
        </p:nvPicPr>
        <p:blipFill>
          <a:blip r:embed="rId2"/>
          <a:stretch>
            <a:fillRect/>
          </a:stretch>
        </p:blipFill>
        <p:spPr>
          <a:xfrm>
            <a:off x="483476" y="1407141"/>
            <a:ext cx="8177048" cy="4651225"/>
          </a:xfrm>
          <a:prstGeom prst="rect">
            <a:avLst/>
          </a:prstGeom>
        </p:spPr>
      </p:pic>
    </p:spTree>
    <p:extLst>
      <p:ext uri="{BB962C8B-B14F-4D97-AF65-F5344CB8AC3E}">
        <p14:creationId xmlns:p14="http://schemas.microsoft.com/office/powerpoint/2010/main" val="2755868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61DB81-59AF-4792-96D3-B4320C707DE3}"/>
              </a:ext>
            </a:extLst>
          </p:cNvPr>
          <p:cNvPicPr>
            <a:picLocks noChangeAspect="1"/>
          </p:cNvPicPr>
          <p:nvPr/>
        </p:nvPicPr>
        <p:blipFill>
          <a:blip r:embed="rId2"/>
          <a:stretch>
            <a:fillRect/>
          </a:stretch>
        </p:blipFill>
        <p:spPr>
          <a:xfrm>
            <a:off x="138178" y="2099033"/>
            <a:ext cx="8778330" cy="3046318"/>
          </a:xfrm>
          <a:prstGeom prst="rect">
            <a:avLst/>
          </a:prstGeom>
        </p:spPr>
      </p:pic>
      <p:sp>
        <p:nvSpPr>
          <p:cNvPr id="4" name="Title 1">
            <a:extLst>
              <a:ext uri="{FF2B5EF4-FFF2-40B4-BE49-F238E27FC236}">
                <a16:creationId xmlns:a16="http://schemas.microsoft.com/office/drawing/2014/main" id="{EC9721D8-116F-4D39-AE61-ECDB4B1E053F}"/>
              </a:ext>
            </a:extLst>
          </p:cNvPr>
          <p:cNvSpPr txBox="1">
            <a:spLocks/>
          </p:cNvSpPr>
          <p:nvPr/>
        </p:nvSpPr>
        <p:spPr>
          <a:xfrm>
            <a:off x="304800" y="799634"/>
            <a:ext cx="8534400" cy="5232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dirty="0">
                <a:latin typeface="Arial Narrow" panose="020B0606020202030204" pitchFamily="34" charset="0"/>
              </a:rPr>
              <a:t>Quarterly Data from SSG Plus</a:t>
            </a:r>
          </a:p>
          <a:p>
            <a:pPr algn="ctr"/>
            <a:endParaRPr lang="en-CA" dirty="0"/>
          </a:p>
        </p:txBody>
      </p:sp>
    </p:spTree>
    <p:extLst>
      <p:ext uri="{BB962C8B-B14F-4D97-AF65-F5344CB8AC3E}">
        <p14:creationId xmlns:p14="http://schemas.microsoft.com/office/powerpoint/2010/main" val="3201222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FC1F11-3B8E-4506-9DE4-B85610FF2AD8}"/>
              </a:ext>
            </a:extLst>
          </p:cNvPr>
          <p:cNvPicPr>
            <a:picLocks noChangeAspect="1"/>
          </p:cNvPicPr>
          <p:nvPr/>
        </p:nvPicPr>
        <p:blipFill>
          <a:blip r:embed="rId2"/>
          <a:stretch>
            <a:fillRect/>
          </a:stretch>
        </p:blipFill>
        <p:spPr>
          <a:xfrm>
            <a:off x="546679" y="1573134"/>
            <a:ext cx="8050641" cy="4485232"/>
          </a:xfrm>
          <a:prstGeom prst="rect">
            <a:avLst/>
          </a:prstGeom>
        </p:spPr>
      </p:pic>
      <p:sp>
        <p:nvSpPr>
          <p:cNvPr id="4" name="Title 1">
            <a:extLst>
              <a:ext uri="{FF2B5EF4-FFF2-40B4-BE49-F238E27FC236}">
                <a16:creationId xmlns:a16="http://schemas.microsoft.com/office/drawing/2014/main" id="{DDF4AF39-6023-40EF-8DF8-E07D856819B3}"/>
              </a:ext>
            </a:extLst>
          </p:cNvPr>
          <p:cNvSpPr txBox="1">
            <a:spLocks/>
          </p:cNvSpPr>
          <p:nvPr/>
        </p:nvSpPr>
        <p:spPr>
          <a:xfrm>
            <a:off x="304800" y="799634"/>
            <a:ext cx="8534400" cy="5232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dirty="0">
                <a:latin typeface="Arial Narrow" panose="020B0606020202030204" pitchFamily="34" charset="0"/>
              </a:rPr>
              <a:t>Quarterly Data from SSG Plus</a:t>
            </a:r>
          </a:p>
          <a:p>
            <a:pPr algn="ctr"/>
            <a:endParaRPr lang="en-CA" dirty="0"/>
          </a:p>
        </p:txBody>
      </p:sp>
    </p:spTree>
    <p:extLst>
      <p:ext uri="{BB962C8B-B14F-4D97-AF65-F5344CB8AC3E}">
        <p14:creationId xmlns:p14="http://schemas.microsoft.com/office/powerpoint/2010/main" val="1984748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2FF13E-78B4-4134-B178-5421EF51C20C}"/>
              </a:ext>
            </a:extLst>
          </p:cNvPr>
          <p:cNvPicPr>
            <a:picLocks noChangeAspect="1"/>
          </p:cNvPicPr>
          <p:nvPr/>
        </p:nvPicPr>
        <p:blipFill>
          <a:blip r:embed="rId2"/>
          <a:stretch>
            <a:fillRect/>
          </a:stretch>
        </p:blipFill>
        <p:spPr>
          <a:xfrm>
            <a:off x="529342" y="1682764"/>
            <a:ext cx="8085316" cy="4272655"/>
          </a:xfrm>
          <a:prstGeom prst="rect">
            <a:avLst/>
          </a:prstGeom>
        </p:spPr>
      </p:pic>
      <p:sp>
        <p:nvSpPr>
          <p:cNvPr id="4" name="Title 1">
            <a:extLst>
              <a:ext uri="{FF2B5EF4-FFF2-40B4-BE49-F238E27FC236}">
                <a16:creationId xmlns:a16="http://schemas.microsoft.com/office/drawing/2014/main" id="{BF6FFD59-722F-46D3-B952-7F61FB44FCD4}"/>
              </a:ext>
            </a:extLst>
          </p:cNvPr>
          <p:cNvSpPr txBox="1">
            <a:spLocks/>
          </p:cNvSpPr>
          <p:nvPr/>
        </p:nvSpPr>
        <p:spPr>
          <a:xfrm>
            <a:off x="304800" y="799634"/>
            <a:ext cx="8534400" cy="5232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dirty="0">
                <a:latin typeface="Arial Narrow" panose="020B0606020202030204" pitchFamily="34" charset="0"/>
              </a:rPr>
              <a:t>Quarterly Data from SSG Plus</a:t>
            </a:r>
          </a:p>
          <a:p>
            <a:pPr algn="ctr"/>
            <a:endParaRPr lang="en-CA" dirty="0"/>
          </a:p>
        </p:txBody>
      </p:sp>
    </p:spTree>
    <p:extLst>
      <p:ext uri="{BB962C8B-B14F-4D97-AF65-F5344CB8AC3E}">
        <p14:creationId xmlns:p14="http://schemas.microsoft.com/office/powerpoint/2010/main" val="348746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1CC563-B920-47F9-89AE-45A5E76E210A}"/>
              </a:ext>
            </a:extLst>
          </p:cNvPr>
          <p:cNvPicPr>
            <a:picLocks noChangeAspect="1"/>
          </p:cNvPicPr>
          <p:nvPr/>
        </p:nvPicPr>
        <p:blipFill>
          <a:blip r:embed="rId2"/>
          <a:stretch>
            <a:fillRect/>
          </a:stretch>
        </p:blipFill>
        <p:spPr>
          <a:xfrm>
            <a:off x="904464" y="1608862"/>
            <a:ext cx="7335072" cy="4388767"/>
          </a:xfrm>
          <a:prstGeom prst="rect">
            <a:avLst/>
          </a:prstGeom>
        </p:spPr>
      </p:pic>
      <p:sp>
        <p:nvSpPr>
          <p:cNvPr id="4" name="Title 1">
            <a:extLst>
              <a:ext uri="{FF2B5EF4-FFF2-40B4-BE49-F238E27FC236}">
                <a16:creationId xmlns:a16="http://schemas.microsoft.com/office/drawing/2014/main" id="{5ACC3333-C61D-41BB-A7B2-D2412660281F}"/>
              </a:ext>
            </a:extLst>
          </p:cNvPr>
          <p:cNvSpPr txBox="1">
            <a:spLocks/>
          </p:cNvSpPr>
          <p:nvPr/>
        </p:nvSpPr>
        <p:spPr>
          <a:xfrm>
            <a:off x="304800" y="799634"/>
            <a:ext cx="8534400" cy="5232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dirty="0">
                <a:latin typeface="Arial Narrow" panose="020B0606020202030204" pitchFamily="34" charset="0"/>
              </a:rPr>
              <a:t>Quarterly Data from SSG Plus</a:t>
            </a:r>
          </a:p>
          <a:p>
            <a:pPr algn="ctr"/>
            <a:endParaRPr lang="en-CA" dirty="0"/>
          </a:p>
        </p:txBody>
      </p:sp>
    </p:spTree>
    <p:extLst>
      <p:ext uri="{BB962C8B-B14F-4D97-AF65-F5344CB8AC3E}">
        <p14:creationId xmlns:p14="http://schemas.microsoft.com/office/powerpoint/2010/main" val="4284524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AD24C6-D640-4184-853F-59EC1E9C5690}"/>
              </a:ext>
            </a:extLst>
          </p:cNvPr>
          <p:cNvPicPr>
            <a:picLocks noChangeAspect="1"/>
          </p:cNvPicPr>
          <p:nvPr/>
        </p:nvPicPr>
        <p:blipFill>
          <a:blip r:embed="rId2"/>
          <a:stretch>
            <a:fillRect/>
          </a:stretch>
        </p:blipFill>
        <p:spPr>
          <a:xfrm>
            <a:off x="430924" y="1778600"/>
            <a:ext cx="8282152" cy="4001082"/>
          </a:xfrm>
          <a:prstGeom prst="rect">
            <a:avLst/>
          </a:prstGeom>
        </p:spPr>
      </p:pic>
      <p:sp>
        <p:nvSpPr>
          <p:cNvPr id="4" name="Title 1">
            <a:extLst>
              <a:ext uri="{FF2B5EF4-FFF2-40B4-BE49-F238E27FC236}">
                <a16:creationId xmlns:a16="http://schemas.microsoft.com/office/drawing/2014/main" id="{728A1EBD-6F97-4C9F-B753-9F4B87F16437}"/>
              </a:ext>
            </a:extLst>
          </p:cNvPr>
          <p:cNvSpPr txBox="1">
            <a:spLocks/>
          </p:cNvSpPr>
          <p:nvPr/>
        </p:nvSpPr>
        <p:spPr>
          <a:xfrm>
            <a:off x="304800" y="799634"/>
            <a:ext cx="8534400" cy="5232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dirty="0">
                <a:latin typeface="Arial Narrow" panose="020B0606020202030204" pitchFamily="34" charset="0"/>
              </a:rPr>
              <a:t>Quarterly Data from SSG Plus</a:t>
            </a:r>
          </a:p>
          <a:p>
            <a:pPr algn="ctr"/>
            <a:endParaRPr lang="en-CA" dirty="0"/>
          </a:p>
        </p:txBody>
      </p:sp>
    </p:spTree>
    <p:extLst>
      <p:ext uri="{BB962C8B-B14F-4D97-AF65-F5344CB8AC3E}">
        <p14:creationId xmlns:p14="http://schemas.microsoft.com/office/powerpoint/2010/main" val="4005635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472AC-F900-419B-A6BC-7BCB0334A916}"/>
              </a:ext>
            </a:extLst>
          </p:cNvPr>
          <p:cNvPicPr>
            <a:picLocks noChangeAspect="1"/>
          </p:cNvPicPr>
          <p:nvPr/>
        </p:nvPicPr>
        <p:blipFill>
          <a:blip r:embed="rId2"/>
          <a:stretch>
            <a:fillRect/>
          </a:stretch>
        </p:blipFill>
        <p:spPr>
          <a:xfrm>
            <a:off x="0" y="994947"/>
            <a:ext cx="9144000" cy="4868107"/>
          </a:xfrm>
          <a:prstGeom prst="rect">
            <a:avLst/>
          </a:prstGeom>
        </p:spPr>
      </p:pic>
    </p:spTree>
    <p:extLst>
      <p:ext uri="{BB962C8B-B14F-4D97-AF65-F5344CB8AC3E}">
        <p14:creationId xmlns:p14="http://schemas.microsoft.com/office/powerpoint/2010/main" val="4191799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B5568-59E2-4837-91C8-6F2452ACD274}"/>
              </a:ext>
            </a:extLst>
          </p:cNvPr>
          <p:cNvSpPr>
            <a:spLocks noGrp="1"/>
          </p:cNvSpPr>
          <p:nvPr>
            <p:ph type="title"/>
          </p:nvPr>
        </p:nvSpPr>
        <p:spPr/>
        <p:txBody>
          <a:bodyPr/>
          <a:lstStyle/>
          <a:p>
            <a:r>
              <a:rPr lang="en-US" dirty="0"/>
              <a:t>Example Data – ESNT Group Example</a:t>
            </a:r>
          </a:p>
        </p:txBody>
      </p:sp>
      <p:pic>
        <p:nvPicPr>
          <p:cNvPr id="5" name="Picture 4">
            <a:extLst>
              <a:ext uri="{FF2B5EF4-FFF2-40B4-BE49-F238E27FC236}">
                <a16:creationId xmlns:a16="http://schemas.microsoft.com/office/drawing/2014/main" id="{F4D99C73-ED4F-446C-BE5F-6B1612ADD454}"/>
              </a:ext>
            </a:extLst>
          </p:cNvPr>
          <p:cNvPicPr>
            <a:picLocks noChangeAspect="1"/>
          </p:cNvPicPr>
          <p:nvPr/>
        </p:nvPicPr>
        <p:blipFill>
          <a:blip r:embed="rId2"/>
          <a:stretch>
            <a:fillRect/>
          </a:stretch>
        </p:blipFill>
        <p:spPr>
          <a:xfrm>
            <a:off x="441434" y="1643159"/>
            <a:ext cx="8261131" cy="3948492"/>
          </a:xfrm>
          <a:prstGeom prst="rect">
            <a:avLst/>
          </a:prstGeom>
        </p:spPr>
      </p:pic>
    </p:spTree>
    <p:extLst>
      <p:ext uri="{BB962C8B-B14F-4D97-AF65-F5344CB8AC3E}">
        <p14:creationId xmlns:p14="http://schemas.microsoft.com/office/powerpoint/2010/main" val="2712016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9879891-0C3E-4175-90B4-712A93132C87}"/>
              </a:ext>
            </a:extLst>
          </p:cNvPr>
          <p:cNvSpPr txBox="1">
            <a:spLocks/>
          </p:cNvSpPr>
          <p:nvPr/>
        </p:nvSpPr>
        <p:spPr>
          <a:xfrm>
            <a:off x="441433" y="762000"/>
            <a:ext cx="8534400" cy="5232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dirty="0">
                <a:latin typeface="Arial Narrow" panose="020B0606020202030204" pitchFamily="34" charset="0"/>
              </a:rPr>
              <a:t>Quarterly Data and Price</a:t>
            </a:r>
          </a:p>
          <a:p>
            <a:pPr algn="ctr"/>
            <a:endParaRPr lang="en-CA" dirty="0"/>
          </a:p>
        </p:txBody>
      </p:sp>
      <p:grpSp>
        <p:nvGrpSpPr>
          <p:cNvPr id="14" name="Group 13">
            <a:extLst>
              <a:ext uri="{FF2B5EF4-FFF2-40B4-BE49-F238E27FC236}">
                <a16:creationId xmlns:a16="http://schemas.microsoft.com/office/drawing/2014/main" id="{C9D582E6-3110-476A-A3C4-195B875B91CF}"/>
              </a:ext>
            </a:extLst>
          </p:cNvPr>
          <p:cNvGrpSpPr/>
          <p:nvPr/>
        </p:nvGrpSpPr>
        <p:grpSpPr>
          <a:xfrm>
            <a:off x="441433" y="1346200"/>
            <a:ext cx="8288269" cy="4749800"/>
            <a:chOff x="441434" y="229029"/>
            <a:chExt cx="6937562" cy="8366373"/>
          </a:xfrm>
        </p:grpSpPr>
        <p:pic>
          <p:nvPicPr>
            <p:cNvPr id="12" name="Picture 11">
              <a:extLst>
                <a:ext uri="{FF2B5EF4-FFF2-40B4-BE49-F238E27FC236}">
                  <a16:creationId xmlns:a16="http://schemas.microsoft.com/office/drawing/2014/main" id="{EDD782BB-890B-45CF-81DC-D5933ED014FC}"/>
                </a:ext>
              </a:extLst>
            </p:cNvPr>
            <p:cNvPicPr>
              <a:picLocks noChangeAspect="1"/>
            </p:cNvPicPr>
            <p:nvPr/>
          </p:nvPicPr>
          <p:blipFill rotWithShape="1">
            <a:blip r:embed="rId2"/>
            <a:srcRect l="8292"/>
            <a:stretch/>
          </p:blipFill>
          <p:spPr>
            <a:xfrm>
              <a:off x="441434" y="229029"/>
              <a:ext cx="6937562" cy="3948492"/>
            </a:xfrm>
            <a:prstGeom prst="rect">
              <a:avLst/>
            </a:prstGeom>
          </p:spPr>
        </p:pic>
        <p:pic>
          <p:nvPicPr>
            <p:cNvPr id="13" name="Picture 12">
              <a:extLst>
                <a:ext uri="{FF2B5EF4-FFF2-40B4-BE49-F238E27FC236}">
                  <a16:creationId xmlns:a16="http://schemas.microsoft.com/office/drawing/2014/main" id="{9D7452EE-7A3A-4B04-9E2B-93DC89977A28}"/>
                </a:ext>
              </a:extLst>
            </p:cNvPr>
            <p:cNvPicPr>
              <a:picLocks noChangeAspect="1"/>
            </p:cNvPicPr>
            <p:nvPr/>
          </p:nvPicPr>
          <p:blipFill rotWithShape="1">
            <a:blip r:embed="rId3"/>
            <a:srcRect r="18711"/>
            <a:stretch/>
          </p:blipFill>
          <p:spPr>
            <a:xfrm>
              <a:off x="441434" y="4051835"/>
              <a:ext cx="6937562" cy="4543567"/>
            </a:xfrm>
            <a:prstGeom prst="rect">
              <a:avLst/>
            </a:prstGeom>
          </p:spPr>
        </p:pic>
      </p:grpSp>
    </p:spTree>
    <p:extLst>
      <p:ext uri="{BB962C8B-B14F-4D97-AF65-F5344CB8AC3E}">
        <p14:creationId xmlns:p14="http://schemas.microsoft.com/office/powerpoint/2010/main" val="3140557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A4E20D-E214-4A7E-A6C2-9A92FD79353A}"/>
              </a:ext>
            </a:extLst>
          </p:cNvPr>
          <p:cNvPicPr>
            <a:picLocks noChangeAspect="1"/>
          </p:cNvPicPr>
          <p:nvPr/>
        </p:nvPicPr>
        <p:blipFill>
          <a:blip r:embed="rId2"/>
          <a:stretch>
            <a:fillRect/>
          </a:stretch>
        </p:blipFill>
        <p:spPr>
          <a:xfrm>
            <a:off x="0" y="1761049"/>
            <a:ext cx="9144000" cy="3335902"/>
          </a:xfrm>
          <a:prstGeom prst="rect">
            <a:avLst/>
          </a:prstGeom>
        </p:spPr>
      </p:pic>
      <p:sp>
        <p:nvSpPr>
          <p:cNvPr id="4" name="TextBox 3">
            <a:extLst>
              <a:ext uri="{FF2B5EF4-FFF2-40B4-BE49-F238E27FC236}">
                <a16:creationId xmlns:a16="http://schemas.microsoft.com/office/drawing/2014/main" id="{FC8C06BF-0BD1-4CF3-9267-F37808698488}"/>
              </a:ext>
            </a:extLst>
          </p:cNvPr>
          <p:cNvSpPr txBox="1"/>
          <p:nvPr/>
        </p:nvSpPr>
        <p:spPr>
          <a:xfrm>
            <a:off x="1202499" y="1291816"/>
            <a:ext cx="6435246" cy="507831"/>
          </a:xfrm>
          <a:prstGeom prst="rect">
            <a:avLst/>
          </a:prstGeom>
          <a:noFill/>
        </p:spPr>
        <p:txBody>
          <a:bodyPr wrap="square">
            <a:spAutoFit/>
          </a:bodyPr>
          <a:lstStyle/>
          <a:p>
            <a:r>
              <a:rPr lang="en-US" sz="1350" b="1" dirty="0">
                <a:hlinkClick r:id="rId3"/>
              </a:rPr>
              <a:t>https://www.betterinvesting.org/binc-handouts/2022-full-conference</a:t>
            </a:r>
            <a:endParaRPr lang="en-US" sz="1350" b="1" dirty="0"/>
          </a:p>
          <a:p>
            <a:endParaRPr lang="en-US" sz="1350" b="1" dirty="0"/>
          </a:p>
        </p:txBody>
      </p:sp>
    </p:spTree>
    <p:extLst>
      <p:ext uri="{BB962C8B-B14F-4D97-AF65-F5344CB8AC3E}">
        <p14:creationId xmlns:p14="http://schemas.microsoft.com/office/powerpoint/2010/main" val="2476824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DISCLAIMER</a:t>
            </a:r>
            <a:endParaRPr lang="en-US" dirty="0"/>
          </a:p>
        </p:txBody>
      </p:sp>
      <p:sp>
        <p:nvSpPr>
          <p:cNvPr id="3" name="Content Placeholder 2"/>
          <p:cNvSpPr>
            <a:spLocks noGrp="1"/>
          </p:cNvSpPr>
          <p:nvPr>
            <p:ph idx="1"/>
          </p:nvPr>
        </p:nvSpPr>
        <p:spPr/>
        <p:txBody>
          <a:bodyPr/>
          <a:lstStyle/>
          <a:p>
            <a:pPr marL="101600" lvl="0" indent="0">
              <a:buNone/>
            </a:pPr>
            <a:r>
              <a:rPr lang="en-US" dirty="0"/>
              <a:t>The information in this presentation is for educational purposes only and is not intended to be a recommendation to purchase or sell any of the stocks, mutual funds, or other securities that may be referenced. Investors should conduct their own review and analysis of any company of interest before making an investment decision.</a:t>
            </a:r>
          </a:p>
          <a:p>
            <a:pPr marL="101600" lvl="0" indent="0">
              <a:buNone/>
            </a:pPr>
            <a:r>
              <a:rPr lang="en-US" dirty="0"/>
              <a:t>Securities discussed may be held by the instructors in their own personal portfolios or in those of their clients. BI presenters and volunteers are held to a strict code of conduct that precludes benefitting from educational presentations or public activities via any </a:t>
            </a:r>
            <a:r>
              <a:rPr lang="en-US" dirty="0" err="1"/>
              <a:t>BetterInvesting</a:t>
            </a:r>
            <a:r>
              <a:rPr lang="en-US" dirty="0"/>
              <a:t> programs, events and/or educational sessions in which they participate. Any violation is strictly prohibited and should be reported to the CEO or Volunteer Relations.</a:t>
            </a:r>
          </a:p>
          <a:p>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2</a:t>
            </a:fld>
            <a:endParaRPr lang="en-US"/>
          </a:p>
        </p:txBody>
      </p:sp>
    </p:spTree>
    <p:extLst>
      <p:ext uri="{BB962C8B-B14F-4D97-AF65-F5344CB8AC3E}">
        <p14:creationId xmlns:p14="http://schemas.microsoft.com/office/powerpoint/2010/main" val="126707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8384003-E795-4882-9889-810767E0FB5F}"/>
              </a:ext>
            </a:extLst>
          </p:cNvPr>
          <p:cNvSpPr txBox="1"/>
          <p:nvPr/>
        </p:nvSpPr>
        <p:spPr>
          <a:xfrm>
            <a:off x="254000" y="1285220"/>
            <a:ext cx="8636000" cy="4154984"/>
          </a:xfrm>
          <a:prstGeom prst="rect">
            <a:avLst/>
          </a:prstGeom>
          <a:noFill/>
        </p:spPr>
        <p:txBody>
          <a:bodyPr wrap="square" rtlCol="0">
            <a:spAutoFit/>
          </a:bodyPr>
          <a:lstStyle/>
          <a:p>
            <a:endParaRPr lang="en-US" sz="2200" b="1" dirty="0">
              <a:latin typeface="Arial Narrow" panose="020B0606020202030204" pitchFamily="34" charset="0"/>
            </a:endParaRPr>
          </a:p>
          <a:p>
            <a:pPr marL="342900" indent="-342900">
              <a:buFont typeface="Wingdings" panose="05000000000000000000" pitchFamily="2" charset="2"/>
              <a:buChar char="v"/>
            </a:pPr>
            <a:r>
              <a:rPr lang="en-US" sz="2200" b="1" dirty="0">
                <a:latin typeface="Arial Narrow" panose="020B0606020202030204" pitchFamily="34" charset="0"/>
              </a:rPr>
              <a:t> When we bought a stock, we did our research and expect it to be a long-term investment</a:t>
            </a:r>
          </a:p>
          <a:p>
            <a:pPr lvl="2"/>
            <a:endParaRPr lang="en-US" sz="2200" b="1" dirty="0">
              <a:latin typeface="Arial Narrow" panose="020B0606020202030204" pitchFamily="34" charset="0"/>
            </a:endParaRPr>
          </a:p>
          <a:p>
            <a:pPr marL="342900" lvl="2" indent="-342900">
              <a:buFont typeface="Wingdings" panose="05000000000000000000" pitchFamily="2" charset="2"/>
              <a:buChar char="v"/>
            </a:pPr>
            <a:r>
              <a:rPr lang="en-US" sz="2200" b="1" dirty="0">
                <a:latin typeface="Arial Narrow" panose="020B0606020202030204" pitchFamily="34" charset="0"/>
              </a:rPr>
              <a:t>We need to look from short-term and long-term perspective</a:t>
            </a:r>
          </a:p>
          <a:p>
            <a:pPr marL="342900" lvl="2" indent="-342900">
              <a:buFont typeface="Wingdings" panose="05000000000000000000" pitchFamily="2" charset="2"/>
              <a:buChar char="v"/>
            </a:pPr>
            <a:endParaRPr lang="en-US" sz="2200" b="1" dirty="0">
              <a:latin typeface="Arial Narrow" panose="020B0606020202030204" pitchFamily="34" charset="0"/>
            </a:endParaRPr>
          </a:p>
          <a:p>
            <a:pPr marL="342900" lvl="2" indent="-342900">
              <a:buFont typeface="Wingdings" panose="05000000000000000000" pitchFamily="2" charset="2"/>
              <a:buChar char="v"/>
            </a:pPr>
            <a:r>
              <a:rPr lang="en-US" sz="2200" b="1" dirty="0">
                <a:latin typeface="Arial Narrow" panose="020B0606020202030204" pitchFamily="34" charset="0"/>
              </a:rPr>
              <a:t> Develop a process to see how the data are predicting potential trouble</a:t>
            </a:r>
          </a:p>
          <a:p>
            <a:pPr marL="85725" lvl="1" indent="-342900">
              <a:buFont typeface="Wingdings" panose="05000000000000000000" pitchFamily="2" charset="2"/>
              <a:buChar char="v"/>
            </a:pPr>
            <a:endParaRPr lang="en-US" sz="2200" b="1" dirty="0">
              <a:latin typeface="Arial Narrow" panose="020B0606020202030204" pitchFamily="34" charset="0"/>
            </a:endParaRPr>
          </a:p>
          <a:p>
            <a:pPr marL="342900" lvl="1" indent="-342900">
              <a:buFont typeface="Wingdings" panose="05000000000000000000" pitchFamily="2" charset="2"/>
              <a:buChar char="v"/>
            </a:pPr>
            <a:r>
              <a:rPr lang="en-US" sz="2200" b="1" dirty="0">
                <a:latin typeface="Arial Narrow" panose="020B0606020202030204" pitchFamily="34" charset="0"/>
              </a:rPr>
              <a:t> Do not buy when we are 2-3 quarters of decline for pre-tax profit</a:t>
            </a:r>
          </a:p>
          <a:p>
            <a:pPr marL="342900" lvl="1" indent="-342900">
              <a:buFont typeface="Wingdings" panose="05000000000000000000" pitchFamily="2" charset="2"/>
              <a:buChar char="v"/>
            </a:pPr>
            <a:endParaRPr lang="en-US" sz="2200" b="1" dirty="0">
              <a:latin typeface="Arial Narrow" panose="020B0606020202030204" pitchFamily="34" charset="0"/>
            </a:endParaRPr>
          </a:p>
          <a:p>
            <a:pPr marL="342900" lvl="1" indent="-342900">
              <a:buFont typeface="Wingdings" panose="05000000000000000000" pitchFamily="2" charset="2"/>
              <a:buChar char="v"/>
            </a:pPr>
            <a:r>
              <a:rPr lang="en-US" sz="2200" b="1" dirty="0">
                <a:latin typeface="Arial Narrow" panose="020B0606020202030204" pitchFamily="34" charset="0"/>
              </a:rPr>
              <a:t> Consider selling when we hit 2-3 quarters of decline for pre-tax profit – 4</a:t>
            </a:r>
            <a:r>
              <a:rPr lang="en-US" sz="2200" b="1" baseline="30000" dirty="0">
                <a:latin typeface="Arial Narrow" panose="020B0606020202030204" pitchFamily="34" charset="0"/>
              </a:rPr>
              <a:t>th</a:t>
            </a:r>
            <a:r>
              <a:rPr lang="en-US" sz="2200" b="1" dirty="0">
                <a:latin typeface="Arial Narrow" panose="020B0606020202030204" pitchFamily="34" charset="0"/>
              </a:rPr>
              <a:t> may be too late</a:t>
            </a:r>
          </a:p>
        </p:txBody>
      </p:sp>
      <p:sp>
        <p:nvSpPr>
          <p:cNvPr id="3" name="Title 1">
            <a:extLst>
              <a:ext uri="{FF2B5EF4-FFF2-40B4-BE49-F238E27FC236}">
                <a16:creationId xmlns:a16="http://schemas.microsoft.com/office/drawing/2014/main" id="{DC923800-CC42-4DB5-8D9F-7C4D269E381F}"/>
              </a:ext>
            </a:extLst>
          </p:cNvPr>
          <p:cNvSpPr txBox="1">
            <a:spLocks/>
          </p:cNvSpPr>
          <p:nvPr/>
        </p:nvSpPr>
        <p:spPr>
          <a:xfrm>
            <a:off x="441433" y="762000"/>
            <a:ext cx="8534400" cy="5232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dirty="0">
                <a:latin typeface="Arial Narrow" panose="020B0606020202030204" pitchFamily="34" charset="0"/>
              </a:rPr>
              <a:t>Quarterly Data and Conclusions</a:t>
            </a:r>
          </a:p>
          <a:p>
            <a:pPr algn="ctr"/>
            <a:endParaRPr lang="en-CA" dirty="0"/>
          </a:p>
        </p:txBody>
      </p:sp>
    </p:spTree>
    <p:extLst>
      <p:ext uri="{BB962C8B-B14F-4D97-AF65-F5344CB8AC3E}">
        <p14:creationId xmlns:p14="http://schemas.microsoft.com/office/powerpoint/2010/main" val="3688813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30E0D-6825-46C0-94E7-B77F770106BA}"/>
              </a:ext>
            </a:extLst>
          </p:cNvPr>
          <p:cNvSpPr>
            <a:spLocks noGrp="1"/>
          </p:cNvSpPr>
          <p:nvPr>
            <p:ph type="title"/>
          </p:nvPr>
        </p:nvSpPr>
        <p:spPr/>
        <p:txBody>
          <a:bodyPr/>
          <a:lstStyle/>
          <a:p>
            <a:r>
              <a:rPr lang="en-US" sz="3600" dirty="0"/>
              <a:t>Questions?</a:t>
            </a:r>
          </a:p>
        </p:txBody>
      </p:sp>
      <p:sp>
        <p:nvSpPr>
          <p:cNvPr id="5" name="Rectangle 4">
            <a:extLst>
              <a:ext uri="{FF2B5EF4-FFF2-40B4-BE49-F238E27FC236}">
                <a16:creationId xmlns:a16="http://schemas.microsoft.com/office/drawing/2014/main" id="{6A6D56D3-4CA7-4E31-8FC1-CB6278019470}"/>
              </a:ext>
            </a:extLst>
          </p:cNvPr>
          <p:cNvSpPr/>
          <p:nvPr/>
        </p:nvSpPr>
        <p:spPr>
          <a:xfrm>
            <a:off x="3024373" y="2095118"/>
            <a:ext cx="2482555" cy="4524315"/>
          </a:xfrm>
          <a:prstGeom prst="rect">
            <a:avLst/>
          </a:prstGeom>
          <a:noFill/>
        </p:spPr>
        <p:txBody>
          <a:bodyPr wrap="square" lIns="91440" tIns="45720" rIns="91440" bIns="45720">
            <a:spAutoFit/>
          </a:bodyPr>
          <a:lstStyle/>
          <a:p>
            <a:pPr algn="ctr"/>
            <a:r>
              <a:rPr lang="en-US" sz="28800" b="0" cap="none" spc="0" dirty="0">
                <a:ln w="0"/>
                <a:solidFill>
                  <a:srgbClr val="00B050"/>
                </a:solidFill>
                <a:effectLst>
                  <a:outerShdw blurRad="38100" dist="19050" dir="2700000" algn="tl" rotWithShape="0">
                    <a:schemeClr val="dk1">
                      <a:alpha val="40000"/>
                    </a:schemeClr>
                  </a:outerShdw>
                </a:effectLst>
                <a:latin typeface="Algerian" panose="04020705040A02060702" pitchFamily="82" charset="0"/>
              </a:rPr>
              <a:t>?</a:t>
            </a:r>
          </a:p>
        </p:txBody>
      </p:sp>
      <p:sp>
        <p:nvSpPr>
          <p:cNvPr id="6" name="TextBox 5">
            <a:extLst>
              <a:ext uri="{FF2B5EF4-FFF2-40B4-BE49-F238E27FC236}">
                <a16:creationId xmlns:a16="http://schemas.microsoft.com/office/drawing/2014/main" id="{F373FCAA-BD5B-46AD-BE47-23B6C9886C32}"/>
              </a:ext>
            </a:extLst>
          </p:cNvPr>
          <p:cNvSpPr txBox="1"/>
          <p:nvPr/>
        </p:nvSpPr>
        <p:spPr>
          <a:xfrm>
            <a:off x="1976284" y="1802731"/>
            <a:ext cx="5422490" cy="584775"/>
          </a:xfrm>
          <a:prstGeom prst="rect">
            <a:avLst/>
          </a:prstGeom>
          <a:noFill/>
        </p:spPr>
        <p:txBody>
          <a:bodyPr wrap="square">
            <a:spAutoFit/>
          </a:bodyPr>
          <a:lstStyle/>
          <a:p>
            <a:r>
              <a:rPr lang="en-US" sz="3200" b="0" dirty="0">
                <a:solidFill>
                  <a:srgbClr val="0000FF"/>
                </a:solidFill>
                <a:latin typeface="Franklin Gothic Medium Cond" panose="020B0606030402020204" pitchFamily="34" charset="0"/>
                <a:hlinkClick r:id="rId2"/>
              </a:rPr>
              <a:t>contact</a:t>
            </a:r>
            <a:r>
              <a:rPr lang="en-US" sz="3200" b="0" i="0" u="none" strike="noStrike" baseline="0" dirty="0">
                <a:solidFill>
                  <a:srgbClr val="0000FF"/>
                </a:solidFill>
                <a:latin typeface="Franklin Gothic Medium Cond" panose="020B0606030402020204" pitchFamily="34" charset="0"/>
                <a:hlinkClick r:id="rId2"/>
              </a:rPr>
              <a:t>@online.betterinvesting.net</a:t>
            </a:r>
            <a:endParaRPr lang="en-US" sz="3200" b="0" i="0" u="none" strike="noStrike" baseline="0" dirty="0">
              <a:solidFill>
                <a:srgbClr val="0000FF"/>
              </a:solidFill>
              <a:latin typeface="Franklin Gothic Medium Cond" panose="020B0606030402020204" pitchFamily="34" charset="0"/>
            </a:endParaRPr>
          </a:p>
        </p:txBody>
      </p:sp>
    </p:spTree>
    <p:extLst>
      <p:ext uri="{BB962C8B-B14F-4D97-AF65-F5344CB8AC3E}">
        <p14:creationId xmlns:p14="http://schemas.microsoft.com/office/powerpoint/2010/main" val="2882774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3A7AF5-A63C-4175-A29D-8D3E0D9E0E08}"/>
              </a:ext>
            </a:extLst>
          </p:cNvPr>
          <p:cNvSpPr txBox="1"/>
          <p:nvPr/>
        </p:nvSpPr>
        <p:spPr>
          <a:xfrm>
            <a:off x="901764" y="1521715"/>
            <a:ext cx="6942551" cy="3139321"/>
          </a:xfrm>
          <a:prstGeom prst="rect">
            <a:avLst/>
          </a:prstGeom>
          <a:noFill/>
        </p:spPr>
        <p:txBody>
          <a:bodyPr wrap="square" rtlCol="0">
            <a:spAutoFit/>
          </a:bodyPr>
          <a:lstStyle/>
          <a:p>
            <a:r>
              <a:rPr lang="en-US" sz="2400" b="1" dirty="0">
                <a:solidFill>
                  <a:schemeClr val="tx1"/>
                </a:solidFill>
              </a:rPr>
              <a:t>Introduction – About the OLC</a:t>
            </a:r>
          </a:p>
          <a:p>
            <a:endParaRPr lang="en-US" sz="1800" b="1" dirty="0">
              <a:solidFill>
                <a:schemeClr val="tx1"/>
              </a:solidFill>
            </a:endParaRPr>
          </a:p>
          <a:p>
            <a:r>
              <a:rPr lang="en-US" sz="2400" b="1" dirty="0">
                <a:solidFill>
                  <a:schemeClr val="tx1"/>
                </a:solidFill>
              </a:rPr>
              <a:t>Importance of Quarterly Data</a:t>
            </a:r>
          </a:p>
          <a:p>
            <a:endParaRPr lang="en-US" sz="2400" b="1" dirty="0">
              <a:solidFill>
                <a:schemeClr val="tx1"/>
              </a:solidFill>
            </a:endParaRPr>
          </a:p>
          <a:p>
            <a:r>
              <a:rPr lang="en-US" sz="2400" b="1" dirty="0">
                <a:solidFill>
                  <a:schemeClr val="tx1"/>
                </a:solidFill>
              </a:rPr>
              <a:t>Open discussion and Q&amp;As</a:t>
            </a:r>
          </a:p>
          <a:p>
            <a:endParaRPr lang="en-US" sz="1800" b="1" dirty="0">
              <a:solidFill>
                <a:schemeClr val="tx1"/>
              </a:solidFill>
            </a:endParaRPr>
          </a:p>
          <a:p>
            <a:r>
              <a:rPr lang="en-US" sz="2400" b="1" dirty="0">
                <a:solidFill>
                  <a:schemeClr val="tx1"/>
                </a:solidFill>
              </a:rPr>
              <a:t>What are some of the Other resources?</a:t>
            </a:r>
          </a:p>
          <a:p>
            <a:endParaRPr lang="en-US" sz="1800" b="1" dirty="0">
              <a:solidFill>
                <a:schemeClr val="tx1"/>
              </a:solidFill>
            </a:endParaRPr>
          </a:p>
          <a:p>
            <a:r>
              <a:rPr lang="en-US" sz="2400" b="1" dirty="0">
                <a:solidFill>
                  <a:schemeClr val="tx1"/>
                </a:solidFill>
              </a:rPr>
              <a:t>Closing</a:t>
            </a:r>
          </a:p>
        </p:txBody>
      </p:sp>
      <p:sp>
        <p:nvSpPr>
          <p:cNvPr id="3" name="TextBox 2">
            <a:extLst>
              <a:ext uri="{FF2B5EF4-FFF2-40B4-BE49-F238E27FC236}">
                <a16:creationId xmlns:a16="http://schemas.microsoft.com/office/drawing/2014/main" id="{82843141-C3B9-4CD6-B05B-197442828224}"/>
              </a:ext>
            </a:extLst>
          </p:cNvPr>
          <p:cNvSpPr txBox="1"/>
          <p:nvPr/>
        </p:nvSpPr>
        <p:spPr>
          <a:xfrm>
            <a:off x="438258" y="843501"/>
            <a:ext cx="8267483" cy="523220"/>
          </a:xfrm>
          <a:prstGeom prst="rect">
            <a:avLst/>
          </a:prstGeom>
          <a:noFill/>
        </p:spPr>
        <p:txBody>
          <a:bodyPr wrap="square" rtlCol="0">
            <a:spAutoFit/>
          </a:bodyPr>
          <a:lstStyle/>
          <a:p>
            <a:pPr algn="ctr"/>
            <a:r>
              <a:rPr lang="en-US" sz="2800" b="1" dirty="0">
                <a:solidFill>
                  <a:schemeClr val="tx1"/>
                </a:solidFill>
              </a:rPr>
              <a:t>Agenda</a:t>
            </a:r>
          </a:p>
        </p:txBody>
      </p:sp>
    </p:spTree>
    <p:extLst>
      <p:ext uri="{BB962C8B-B14F-4D97-AF65-F5344CB8AC3E}">
        <p14:creationId xmlns:p14="http://schemas.microsoft.com/office/powerpoint/2010/main" val="3638807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Welcome From The Online Chapter (OLC)</a:t>
            </a:r>
            <a:br>
              <a:rPr lang="en-US" dirty="0"/>
            </a:br>
            <a:r>
              <a:rPr lang="en-US" sz="2400" dirty="0"/>
              <a:t>To OLC and Non-OLC Members</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v"/>
            </a:pPr>
            <a:r>
              <a:rPr lang="en-US" sz="2400" b="1" dirty="0">
                <a:solidFill>
                  <a:schemeClr val="tx1"/>
                </a:solidFill>
              </a:rPr>
              <a:t>Serves those not in a geographically defined chapter</a:t>
            </a:r>
          </a:p>
          <a:p>
            <a:pPr>
              <a:buFont typeface="Wingdings" panose="05000000000000000000" pitchFamily="2" charset="2"/>
              <a:buChar char="v"/>
            </a:pPr>
            <a:r>
              <a:rPr lang="en-US" sz="2400" b="1" dirty="0" err="1">
                <a:solidFill>
                  <a:schemeClr val="tx1"/>
                </a:solidFill>
              </a:rPr>
              <a:t>BetterInvesting’s</a:t>
            </a:r>
            <a:r>
              <a:rPr lang="en-US" sz="2400" b="1" dirty="0">
                <a:solidFill>
                  <a:schemeClr val="tx1"/>
                </a:solidFill>
              </a:rPr>
              <a:t> largest chapter</a:t>
            </a:r>
          </a:p>
          <a:p>
            <a:pPr>
              <a:buFont typeface="Wingdings" panose="05000000000000000000" pitchFamily="2" charset="2"/>
              <a:buChar char="v"/>
            </a:pPr>
            <a:r>
              <a:rPr lang="en-US" sz="2400" b="1" dirty="0">
                <a:solidFill>
                  <a:schemeClr val="tx1"/>
                </a:solidFill>
              </a:rPr>
              <a:t>Approximately 3,000 members</a:t>
            </a:r>
          </a:p>
          <a:p>
            <a:pPr>
              <a:buFont typeface="Wingdings" panose="05000000000000000000" pitchFamily="2" charset="2"/>
              <a:buChar char="v"/>
            </a:pPr>
            <a:r>
              <a:rPr lang="en-US" sz="2400" b="1" dirty="0">
                <a:solidFill>
                  <a:schemeClr val="tx1"/>
                </a:solidFill>
              </a:rPr>
              <a:t>Has BI programs and many functions like a regular chapter</a:t>
            </a:r>
          </a:p>
          <a:p>
            <a:pPr>
              <a:buFont typeface="Wingdings" panose="05000000000000000000" pitchFamily="2" charset="2"/>
              <a:buChar char="v"/>
            </a:pPr>
            <a:r>
              <a:rPr lang="en-US" sz="2400" b="1" dirty="0">
                <a:solidFill>
                  <a:schemeClr val="tx1"/>
                </a:solidFill>
              </a:rPr>
              <a:t>But, has unique features</a:t>
            </a:r>
          </a:p>
          <a:p>
            <a:pPr marL="998775" lvl="2" indent="-342900">
              <a:buFont typeface="Wingdings" panose="05000000000000000000" pitchFamily="2" charset="2"/>
              <a:buChar char="v"/>
            </a:pPr>
            <a:r>
              <a:rPr lang="en-US" sz="2200" b="1" dirty="0">
                <a:solidFill>
                  <a:schemeClr val="tx1"/>
                </a:solidFill>
              </a:rPr>
              <a:t>Operates online </a:t>
            </a:r>
          </a:p>
          <a:p>
            <a:pPr marL="998775" lvl="2" indent="-342900">
              <a:buFont typeface="Wingdings" panose="05000000000000000000" pitchFamily="2" charset="2"/>
              <a:buChar char="v"/>
            </a:pPr>
            <a:r>
              <a:rPr lang="en-US" sz="2200" b="1" dirty="0">
                <a:solidFill>
                  <a:schemeClr val="tx1"/>
                </a:solidFill>
              </a:rPr>
              <a:t>Has worldwide members</a:t>
            </a:r>
          </a:p>
          <a:p>
            <a:pPr marL="998775" lvl="2" indent="-342900">
              <a:buFont typeface="Wingdings" panose="05000000000000000000" pitchFamily="2" charset="2"/>
              <a:buChar char="v"/>
            </a:pPr>
            <a:r>
              <a:rPr lang="en-US" sz="2200" b="1" dirty="0">
                <a:solidFill>
                  <a:schemeClr val="tx1"/>
                </a:solidFill>
              </a:rPr>
              <a:t>Has satellites</a:t>
            </a:r>
          </a:p>
          <a:p>
            <a:pPr>
              <a:buFont typeface="Wingdings" panose="05000000000000000000" pitchFamily="2" charset="2"/>
              <a:buChar char="v"/>
            </a:pPr>
            <a:r>
              <a:rPr lang="en-US" sz="2400" b="1" dirty="0">
                <a:solidFill>
                  <a:schemeClr val="tx1"/>
                </a:solidFill>
              </a:rPr>
              <a:t>Has Educational Workshops every other month</a:t>
            </a:r>
          </a:p>
          <a:p>
            <a:pPr lvl="1"/>
            <a:endParaRPr lang="en-US" dirty="0"/>
          </a:p>
          <a:p>
            <a:pPr marL="205740" lvl="1" indent="0">
              <a:buNone/>
            </a:pPr>
            <a:endParaRPr lang="en-US" dirty="0"/>
          </a:p>
          <a:p>
            <a:endParaRPr lang="en-US" dirty="0"/>
          </a:p>
        </p:txBody>
      </p:sp>
    </p:spTree>
    <p:extLst>
      <p:ext uri="{BB962C8B-B14F-4D97-AF65-F5344CB8AC3E}">
        <p14:creationId xmlns:p14="http://schemas.microsoft.com/office/powerpoint/2010/main" val="298074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EFD54-C57D-F550-0A4F-B418A055B96F}"/>
              </a:ext>
            </a:extLst>
          </p:cNvPr>
          <p:cNvSpPr>
            <a:spLocks noGrp="1"/>
          </p:cNvSpPr>
          <p:nvPr>
            <p:ph type="title"/>
          </p:nvPr>
        </p:nvSpPr>
        <p:spPr/>
        <p:txBody>
          <a:bodyPr/>
          <a:lstStyle/>
          <a:p>
            <a:pPr algn="ctr"/>
            <a:r>
              <a:rPr lang="en-CA" dirty="0"/>
              <a:t>Webinar Practices</a:t>
            </a:r>
          </a:p>
        </p:txBody>
      </p:sp>
      <p:sp>
        <p:nvSpPr>
          <p:cNvPr id="3" name="Content Placeholder 2">
            <a:extLst>
              <a:ext uri="{FF2B5EF4-FFF2-40B4-BE49-F238E27FC236}">
                <a16:creationId xmlns:a16="http://schemas.microsoft.com/office/drawing/2014/main" id="{7BC372CB-FAB6-98DE-FDE5-BF87CBCE38B7}"/>
              </a:ext>
            </a:extLst>
          </p:cNvPr>
          <p:cNvSpPr>
            <a:spLocks noGrp="1"/>
          </p:cNvSpPr>
          <p:nvPr>
            <p:ph idx="1"/>
          </p:nvPr>
        </p:nvSpPr>
        <p:spPr/>
        <p:txBody>
          <a:bodyPr>
            <a:normAutofit/>
          </a:bodyPr>
          <a:lstStyle/>
          <a:p>
            <a:pPr>
              <a:buFont typeface="Wingdings" panose="05000000000000000000" pitchFamily="2" charset="2"/>
              <a:buChar char="v"/>
            </a:pPr>
            <a:r>
              <a:rPr lang="en-CA" sz="2200" b="1" dirty="0">
                <a:solidFill>
                  <a:schemeClr val="tx1"/>
                </a:solidFill>
              </a:rPr>
              <a:t>During the presentation:</a:t>
            </a:r>
          </a:p>
          <a:p>
            <a:pPr marL="998775" lvl="2" indent="-342900">
              <a:buFont typeface="Wingdings" panose="05000000000000000000" pitchFamily="2" charset="2"/>
              <a:buChar char="v"/>
            </a:pPr>
            <a:r>
              <a:rPr lang="en-CA" sz="2000" b="1" dirty="0">
                <a:solidFill>
                  <a:schemeClr val="tx1"/>
                </a:solidFill>
              </a:rPr>
              <a:t>Turn off your mic</a:t>
            </a:r>
          </a:p>
          <a:p>
            <a:pPr marL="998775" lvl="2" indent="-342900">
              <a:buFont typeface="Wingdings" panose="05000000000000000000" pitchFamily="2" charset="2"/>
              <a:buChar char="v"/>
            </a:pPr>
            <a:r>
              <a:rPr lang="en-CA" sz="2000" b="1" dirty="0">
                <a:solidFill>
                  <a:schemeClr val="tx1"/>
                </a:solidFill>
              </a:rPr>
              <a:t>Put questions and comments in the chat</a:t>
            </a:r>
          </a:p>
          <a:p>
            <a:pPr indent="-342900">
              <a:buFont typeface="Wingdings" panose="05000000000000000000" pitchFamily="2" charset="2"/>
              <a:buChar char="v"/>
            </a:pPr>
            <a:r>
              <a:rPr lang="en-CA" sz="2200" b="1" dirty="0">
                <a:solidFill>
                  <a:schemeClr val="tx1"/>
                </a:solidFill>
              </a:rPr>
              <a:t>Closed captioning is available. Steps to activate CC </a:t>
            </a:r>
          </a:p>
          <a:p>
            <a:pPr marL="998775" lvl="2" indent="-342900">
              <a:buFont typeface="Wingdings" panose="05000000000000000000" pitchFamily="2" charset="2"/>
              <a:buChar char="v"/>
            </a:pPr>
            <a:r>
              <a:rPr lang="en-CA" sz="2000" b="1" dirty="0">
                <a:solidFill>
                  <a:schemeClr val="tx1"/>
                </a:solidFill>
              </a:rPr>
              <a:t>Click More (lower right on screen)</a:t>
            </a:r>
          </a:p>
          <a:p>
            <a:pPr marL="998775" lvl="2" indent="-342900">
              <a:buFont typeface="Wingdings" panose="05000000000000000000" pitchFamily="2" charset="2"/>
              <a:buChar char="v"/>
            </a:pPr>
            <a:r>
              <a:rPr lang="en-CA" sz="2000" b="1" dirty="0">
                <a:solidFill>
                  <a:schemeClr val="tx1"/>
                </a:solidFill>
              </a:rPr>
              <a:t>Accept default (English) </a:t>
            </a:r>
          </a:p>
          <a:p>
            <a:pPr marL="998775" lvl="2" indent="-342900">
              <a:buFont typeface="Wingdings" panose="05000000000000000000" pitchFamily="2" charset="2"/>
              <a:buChar char="v"/>
            </a:pPr>
            <a:r>
              <a:rPr lang="en-CA" sz="2000" b="1" dirty="0">
                <a:solidFill>
                  <a:schemeClr val="tx1"/>
                </a:solidFill>
              </a:rPr>
              <a:t>Click Show Captions</a:t>
            </a:r>
          </a:p>
          <a:p>
            <a:pPr>
              <a:buFont typeface="Wingdings" panose="05000000000000000000" pitchFamily="2" charset="2"/>
              <a:buChar char="v"/>
            </a:pPr>
            <a:r>
              <a:rPr lang="en-CA" sz="2200" b="1" dirty="0">
                <a:solidFill>
                  <a:schemeClr val="tx1"/>
                </a:solidFill>
              </a:rPr>
              <a:t>The slides and recording of this webinar will be archived on the OLC Website in approximately two days </a:t>
            </a:r>
          </a:p>
        </p:txBody>
      </p:sp>
      <p:sp>
        <p:nvSpPr>
          <p:cNvPr id="4" name="Slide Number Placeholder 3">
            <a:extLst>
              <a:ext uri="{FF2B5EF4-FFF2-40B4-BE49-F238E27FC236}">
                <a16:creationId xmlns:a16="http://schemas.microsoft.com/office/drawing/2014/main" id="{93E80076-BBD4-B54F-3551-36F8C29A3D1F}"/>
              </a:ext>
            </a:extLst>
          </p:cNvPr>
          <p:cNvSpPr>
            <a:spLocks noGrp="1"/>
          </p:cNvSpPr>
          <p:nvPr>
            <p:ph type="sldNum" sz="quarter" idx="12"/>
          </p:nvPr>
        </p:nvSpPr>
        <p:spPr/>
        <p:txBody>
          <a:bodyPr/>
          <a:lstStyle/>
          <a:p>
            <a:fld id="{B7C7DEAE-B1FF-4F0D-9790-23B38FF51CAA}" type="slidenum">
              <a:rPr lang="en-US" smtClean="0"/>
              <a:pPr/>
              <a:t>5</a:t>
            </a:fld>
            <a:endParaRPr lang="en-US" dirty="0"/>
          </a:p>
        </p:txBody>
      </p:sp>
    </p:spTree>
    <p:extLst>
      <p:ext uri="{BB962C8B-B14F-4D97-AF65-F5344CB8AC3E}">
        <p14:creationId xmlns:p14="http://schemas.microsoft.com/office/powerpoint/2010/main" val="1067591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8384003-E795-4882-9889-810767E0FB5F}"/>
              </a:ext>
            </a:extLst>
          </p:cNvPr>
          <p:cNvSpPr txBox="1"/>
          <p:nvPr/>
        </p:nvSpPr>
        <p:spPr>
          <a:xfrm>
            <a:off x="254000" y="1316884"/>
            <a:ext cx="8636000" cy="5124480"/>
          </a:xfrm>
          <a:prstGeom prst="rect">
            <a:avLst/>
          </a:prstGeom>
          <a:noFill/>
        </p:spPr>
        <p:txBody>
          <a:bodyPr wrap="square" rtlCol="0">
            <a:spAutoFit/>
          </a:bodyPr>
          <a:lstStyle/>
          <a:p>
            <a:endParaRPr lang="en-US" sz="2400" dirty="0"/>
          </a:p>
          <a:p>
            <a:pPr marL="257175" indent="-257175">
              <a:buFont typeface="Wingdings" panose="05000000000000000000" pitchFamily="2" charset="2"/>
              <a:buChar char="v"/>
            </a:pPr>
            <a:r>
              <a:rPr lang="en-US" sz="2400" b="1" dirty="0"/>
              <a:t>Discipline. Discipline is m</a:t>
            </a:r>
            <a:r>
              <a:rPr lang="en-US" sz="2400" dirty="0"/>
              <a:t>ore important than convictions. - Doug Gerlach</a:t>
            </a:r>
          </a:p>
          <a:p>
            <a:r>
              <a:rPr lang="en-US" sz="2400" dirty="0"/>
              <a:t> </a:t>
            </a:r>
          </a:p>
          <a:p>
            <a:pPr marL="257175" indent="-257175">
              <a:buFont typeface="Wingdings" panose="05000000000000000000" pitchFamily="2" charset="2"/>
              <a:buChar char="v"/>
            </a:pPr>
            <a:r>
              <a:rPr lang="en-US" sz="2400" b="1" dirty="0"/>
              <a:t>Fail to prepare. </a:t>
            </a:r>
            <a:r>
              <a:rPr lang="en-US" sz="2400" dirty="0"/>
              <a:t>By failing to prepare, you are preparing to fail.  - Ben Franklin.</a:t>
            </a:r>
          </a:p>
          <a:p>
            <a:pPr marL="257175" indent="-257175">
              <a:buFont typeface="Wingdings" panose="05000000000000000000" pitchFamily="2" charset="2"/>
              <a:buChar char="v"/>
            </a:pPr>
            <a:endParaRPr lang="en-US" sz="2400" b="1" dirty="0"/>
          </a:p>
          <a:p>
            <a:pPr marL="257175" indent="-257175">
              <a:buFont typeface="Wingdings" panose="05000000000000000000" pitchFamily="2" charset="2"/>
              <a:buChar char="v"/>
            </a:pPr>
            <a:r>
              <a:rPr lang="en-US" sz="2400" b="1" dirty="0"/>
              <a:t>Emotions. </a:t>
            </a:r>
            <a:r>
              <a:rPr lang="en-US" sz="2400" dirty="0"/>
              <a:t>Fear, Greed, Arrogance, Attachment, Care-free, etc. can all be detrimental to investing.</a:t>
            </a:r>
          </a:p>
          <a:p>
            <a:pPr marL="257175" indent="-257175">
              <a:buFont typeface="Wingdings" panose="05000000000000000000" pitchFamily="2" charset="2"/>
              <a:buChar char="v"/>
            </a:pPr>
            <a:endParaRPr lang="en-US" sz="2400" dirty="0"/>
          </a:p>
          <a:p>
            <a:pPr marL="257175" indent="-257175">
              <a:buFont typeface="Wingdings" panose="05000000000000000000" pitchFamily="2" charset="2"/>
              <a:buChar char="v"/>
            </a:pPr>
            <a:r>
              <a:rPr lang="en-US" sz="2400" b="1" dirty="0"/>
              <a:t>Impulse actions:</a:t>
            </a:r>
            <a:r>
              <a:rPr lang="en-US" sz="2400" dirty="0"/>
              <a:t> Sometimes we react ignoring logic.</a:t>
            </a:r>
          </a:p>
          <a:p>
            <a:pPr marL="257175" indent="-257175">
              <a:buFont typeface="Wingdings" panose="05000000000000000000" pitchFamily="2" charset="2"/>
              <a:buChar char="v"/>
            </a:pPr>
            <a:endParaRPr lang="en-US" sz="2400" b="1" dirty="0"/>
          </a:p>
          <a:p>
            <a:pPr marL="257175" indent="-257175">
              <a:buFont typeface="Wingdings" panose="05000000000000000000" pitchFamily="2" charset="2"/>
              <a:buChar char="v"/>
            </a:pPr>
            <a:r>
              <a:rPr lang="en-US" sz="2400" b="1" dirty="0"/>
              <a:t>Let the Data Speak. </a:t>
            </a:r>
            <a:r>
              <a:rPr lang="en-US" sz="2400" dirty="0"/>
              <a:t>Trend is our friend.</a:t>
            </a:r>
            <a:endParaRPr lang="en-US" sz="2700" b="1" dirty="0"/>
          </a:p>
          <a:p>
            <a:endParaRPr lang="en-US" sz="1500" b="1" dirty="0"/>
          </a:p>
        </p:txBody>
      </p:sp>
      <p:sp>
        <p:nvSpPr>
          <p:cNvPr id="2" name="TextBox 1">
            <a:extLst>
              <a:ext uri="{FF2B5EF4-FFF2-40B4-BE49-F238E27FC236}">
                <a16:creationId xmlns:a16="http://schemas.microsoft.com/office/drawing/2014/main" id="{E4954FAB-797B-4676-857D-747D1F5BBE2B}"/>
              </a:ext>
            </a:extLst>
          </p:cNvPr>
          <p:cNvSpPr txBox="1"/>
          <p:nvPr/>
        </p:nvSpPr>
        <p:spPr>
          <a:xfrm flipH="1">
            <a:off x="150648" y="379998"/>
            <a:ext cx="8635999" cy="138499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algn="ctr">
              <a:buSzPts val="1400"/>
              <a:buNone/>
              <a:defRPr sz="2800" b="1">
                <a:solidFill>
                  <a:schemeClr val="dk1"/>
                </a:solidFill>
                <a:latin typeface="Arial Narrow"/>
                <a:ea typeface="Arial Narrow"/>
                <a:cs typeface="Arial Narrow"/>
                <a:sym typeface="Arial Narrow"/>
              </a:defRPr>
            </a:lvl1pPr>
            <a:lvl2pPr>
              <a:buSzPts val="1400"/>
              <a:buNone/>
              <a:defRPr sz="2800" b="1">
                <a:solidFill>
                  <a:schemeClr val="dk1"/>
                </a:solidFill>
                <a:latin typeface="Arial Narrow"/>
                <a:ea typeface="Arial Narrow"/>
                <a:cs typeface="Arial Narrow"/>
                <a:sym typeface="Arial Narrow"/>
              </a:defRPr>
            </a:lvl2pPr>
            <a:lvl3pPr>
              <a:buSzPts val="1400"/>
              <a:buNone/>
              <a:defRPr sz="2800" b="1">
                <a:solidFill>
                  <a:schemeClr val="dk1"/>
                </a:solidFill>
                <a:latin typeface="Arial Narrow"/>
                <a:ea typeface="Arial Narrow"/>
                <a:cs typeface="Arial Narrow"/>
                <a:sym typeface="Arial Narrow"/>
              </a:defRPr>
            </a:lvl3pPr>
            <a:lvl4pPr>
              <a:buSzPts val="1400"/>
              <a:buNone/>
              <a:defRPr sz="2800" b="1">
                <a:solidFill>
                  <a:schemeClr val="dk1"/>
                </a:solidFill>
                <a:latin typeface="Arial Narrow"/>
                <a:ea typeface="Arial Narrow"/>
                <a:cs typeface="Arial Narrow"/>
                <a:sym typeface="Arial Narrow"/>
              </a:defRPr>
            </a:lvl4pPr>
            <a:lvl5pPr>
              <a:buSzPts val="1400"/>
              <a:buNone/>
              <a:defRPr sz="2800" b="1">
                <a:solidFill>
                  <a:schemeClr val="dk1"/>
                </a:solidFill>
                <a:latin typeface="Arial Narrow"/>
                <a:ea typeface="Arial Narrow"/>
                <a:cs typeface="Arial Narrow"/>
                <a:sym typeface="Arial Narrow"/>
              </a:defRPr>
            </a:lvl5pPr>
            <a:lvl6pPr>
              <a:buSzPts val="1400"/>
              <a:buNone/>
              <a:defRPr sz="2800" b="1">
                <a:solidFill>
                  <a:schemeClr val="dk1"/>
                </a:solidFill>
                <a:latin typeface="Arial Narrow"/>
                <a:ea typeface="Arial Narrow"/>
                <a:cs typeface="Arial Narrow"/>
                <a:sym typeface="Arial Narrow"/>
              </a:defRPr>
            </a:lvl6pPr>
            <a:lvl7pPr>
              <a:buSzPts val="1400"/>
              <a:buNone/>
              <a:defRPr sz="2800" b="1">
                <a:solidFill>
                  <a:schemeClr val="dk1"/>
                </a:solidFill>
                <a:latin typeface="Arial Narrow"/>
                <a:ea typeface="Arial Narrow"/>
                <a:cs typeface="Arial Narrow"/>
                <a:sym typeface="Arial Narrow"/>
              </a:defRPr>
            </a:lvl7pPr>
            <a:lvl8pPr>
              <a:buSzPts val="1400"/>
              <a:buNone/>
              <a:defRPr sz="2800" b="1">
                <a:solidFill>
                  <a:schemeClr val="dk1"/>
                </a:solidFill>
                <a:latin typeface="Arial Narrow"/>
                <a:ea typeface="Arial Narrow"/>
                <a:cs typeface="Arial Narrow"/>
                <a:sym typeface="Arial Narrow"/>
              </a:defRPr>
            </a:lvl8pPr>
            <a:lvl9pPr>
              <a:buSzPts val="1400"/>
              <a:buNone/>
              <a:defRPr sz="2800" b="1">
                <a:solidFill>
                  <a:schemeClr val="dk1"/>
                </a:solidFill>
                <a:latin typeface="Arial Narrow"/>
                <a:ea typeface="Arial Narrow"/>
                <a:cs typeface="Arial Narrow"/>
                <a:sym typeface="Arial Narrow"/>
              </a:defRPr>
            </a:lvl9pPr>
          </a:lstStyle>
          <a:p>
            <a:r>
              <a:rPr lang="en-US" dirty="0"/>
              <a:t>Based on an Impressive Presentation made by: Kathleen Richards from the NE Ohio Chapter at the 2022 BINC</a:t>
            </a:r>
          </a:p>
        </p:txBody>
      </p:sp>
    </p:spTree>
    <p:extLst>
      <p:ext uri="{BB962C8B-B14F-4D97-AF65-F5344CB8AC3E}">
        <p14:creationId xmlns:p14="http://schemas.microsoft.com/office/powerpoint/2010/main" val="2616253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8384003-E795-4882-9889-810767E0FB5F}"/>
              </a:ext>
            </a:extLst>
          </p:cNvPr>
          <p:cNvSpPr txBox="1"/>
          <p:nvPr/>
        </p:nvSpPr>
        <p:spPr>
          <a:xfrm>
            <a:off x="254000" y="1322854"/>
            <a:ext cx="8636000" cy="3816429"/>
          </a:xfrm>
          <a:prstGeom prst="rect">
            <a:avLst/>
          </a:prstGeom>
          <a:noFill/>
        </p:spPr>
        <p:txBody>
          <a:bodyPr wrap="square" rtlCol="0">
            <a:spAutoFit/>
          </a:bodyPr>
          <a:lstStyle/>
          <a:p>
            <a:endParaRPr lang="en-US" sz="2200" dirty="0"/>
          </a:p>
          <a:p>
            <a:pPr marL="257175" indent="-257175">
              <a:buFont typeface="Wingdings" panose="05000000000000000000" pitchFamily="2" charset="2"/>
              <a:buChar char="v"/>
            </a:pPr>
            <a:r>
              <a:rPr lang="en-US" sz="2200" b="1" dirty="0"/>
              <a:t>Looking for a new stock?</a:t>
            </a:r>
            <a:endParaRPr lang="en-US" sz="2200" dirty="0"/>
          </a:p>
          <a:p>
            <a:r>
              <a:rPr lang="en-US" sz="2200" dirty="0"/>
              <a:t> </a:t>
            </a:r>
            <a:endParaRPr lang="en-US" sz="2200" b="1" dirty="0"/>
          </a:p>
          <a:p>
            <a:pPr marL="257175" indent="-257175">
              <a:buFont typeface="Wingdings" panose="05000000000000000000" pitchFamily="2" charset="2"/>
              <a:buChar char="v"/>
            </a:pPr>
            <a:r>
              <a:rPr lang="en-US" sz="2200" b="1" dirty="0"/>
              <a:t>Watching a stock, you may consider buying?</a:t>
            </a:r>
          </a:p>
          <a:p>
            <a:pPr marL="257175" indent="-257175">
              <a:buFont typeface="Wingdings" panose="05000000000000000000" pitchFamily="2" charset="2"/>
              <a:buChar char="v"/>
            </a:pPr>
            <a:endParaRPr lang="en-US" sz="2200" b="1" dirty="0"/>
          </a:p>
          <a:p>
            <a:pPr marL="257175" indent="-257175">
              <a:buFont typeface="Wingdings" panose="05000000000000000000" pitchFamily="2" charset="2"/>
              <a:buChar char="v"/>
            </a:pPr>
            <a:r>
              <a:rPr lang="en-US" sz="2200" b="1" dirty="0"/>
              <a:t>Managing a portfolio to make hold or sell or buy more decision?</a:t>
            </a:r>
          </a:p>
          <a:p>
            <a:pPr marL="257175" indent="-257175">
              <a:buFont typeface="Wingdings" panose="05000000000000000000" pitchFamily="2" charset="2"/>
              <a:buChar char="v"/>
            </a:pPr>
            <a:endParaRPr lang="en-US" sz="2200" b="1" dirty="0"/>
          </a:p>
          <a:p>
            <a:pPr marL="257175" indent="-257175">
              <a:buFont typeface="Wingdings" panose="05000000000000000000" pitchFamily="2" charset="2"/>
              <a:buChar char="v"/>
            </a:pPr>
            <a:r>
              <a:rPr lang="en-US" sz="2200" b="1" dirty="0"/>
              <a:t>Post-mortem – after you gain or lose from a trade</a:t>
            </a:r>
          </a:p>
          <a:p>
            <a:pPr marL="257175" indent="-257175">
              <a:buFont typeface="Wingdings" panose="05000000000000000000" pitchFamily="2" charset="2"/>
              <a:buChar char="v"/>
            </a:pPr>
            <a:endParaRPr lang="en-US" sz="2200" b="1" dirty="0"/>
          </a:p>
          <a:p>
            <a:pPr marL="257175" indent="-257175">
              <a:buFont typeface="Wingdings" panose="05000000000000000000" pitchFamily="2" charset="2"/>
              <a:buChar char="v"/>
            </a:pPr>
            <a:endParaRPr lang="en-US" sz="2200" b="1" dirty="0"/>
          </a:p>
        </p:txBody>
      </p:sp>
      <p:sp>
        <p:nvSpPr>
          <p:cNvPr id="3" name="Title 1">
            <a:extLst>
              <a:ext uri="{FF2B5EF4-FFF2-40B4-BE49-F238E27FC236}">
                <a16:creationId xmlns:a16="http://schemas.microsoft.com/office/drawing/2014/main" id="{319371FB-4AE8-4131-A236-23DF3BD4157C}"/>
              </a:ext>
            </a:extLst>
          </p:cNvPr>
          <p:cNvSpPr txBox="1">
            <a:spLocks/>
          </p:cNvSpPr>
          <p:nvPr/>
        </p:nvSpPr>
        <p:spPr>
          <a:xfrm>
            <a:off x="304800" y="799634"/>
            <a:ext cx="8534400" cy="5232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dirty="0">
                <a:latin typeface="Arial Narrow" panose="020B0606020202030204" pitchFamily="34" charset="0"/>
              </a:rPr>
              <a:t>When is this information important?</a:t>
            </a:r>
          </a:p>
          <a:p>
            <a:pPr algn="ctr"/>
            <a:endParaRPr lang="en-CA" dirty="0"/>
          </a:p>
        </p:txBody>
      </p:sp>
    </p:spTree>
    <p:extLst>
      <p:ext uri="{BB962C8B-B14F-4D97-AF65-F5344CB8AC3E}">
        <p14:creationId xmlns:p14="http://schemas.microsoft.com/office/powerpoint/2010/main" val="3500928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8384003-E795-4882-9889-810767E0FB5F}"/>
              </a:ext>
            </a:extLst>
          </p:cNvPr>
          <p:cNvSpPr txBox="1"/>
          <p:nvPr/>
        </p:nvSpPr>
        <p:spPr>
          <a:xfrm>
            <a:off x="254000" y="1316882"/>
            <a:ext cx="5736897" cy="2462213"/>
          </a:xfrm>
          <a:prstGeom prst="rect">
            <a:avLst/>
          </a:prstGeom>
          <a:noFill/>
        </p:spPr>
        <p:txBody>
          <a:bodyPr wrap="square" rtlCol="0">
            <a:spAutoFit/>
          </a:bodyPr>
          <a:lstStyle/>
          <a:p>
            <a:endParaRPr lang="en-US" sz="2200" dirty="0"/>
          </a:p>
          <a:p>
            <a:pPr marL="342900" indent="-342900">
              <a:buFont typeface="Wingdings" panose="05000000000000000000" pitchFamily="2" charset="2"/>
              <a:buChar char="v"/>
            </a:pPr>
            <a:r>
              <a:rPr lang="en-US" sz="2200" b="1" dirty="0"/>
              <a:t>Pre-tax Profit</a:t>
            </a:r>
            <a:endParaRPr lang="en-US" sz="2200" dirty="0"/>
          </a:p>
          <a:p>
            <a:r>
              <a:rPr lang="en-US" sz="2200" dirty="0"/>
              <a:t> </a:t>
            </a:r>
          </a:p>
          <a:p>
            <a:pPr marL="342900" indent="-342900">
              <a:buFont typeface="Wingdings" panose="05000000000000000000" pitchFamily="2" charset="2"/>
              <a:buChar char="v"/>
            </a:pPr>
            <a:r>
              <a:rPr lang="en-US" sz="2200" b="1" dirty="0"/>
              <a:t>Profit Margin</a:t>
            </a:r>
          </a:p>
          <a:p>
            <a:pPr marL="998775" lvl="1" indent="-342900">
              <a:lnSpc>
                <a:spcPct val="80000"/>
              </a:lnSpc>
              <a:spcBef>
                <a:spcPts val="450"/>
              </a:spcBef>
              <a:buClr>
                <a:schemeClr val="lt2"/>
              </a:buClr>
              <a:buSzPts val="1350"/>
              <a:buFont typeface="Wingdings" panose="05000000000000000000" pitchFamily="2" charset="2"/>
              <a:buChar char="v"/>
            </a:pPr>
            <a:r>
              <a:rPr lang="en-US" sz="2000" b="1" dirty="0">
                <a:solidFill>
                  <a:schemeClr val="tx1"/>
                </a:solidFill>
              </a:rPr>
              <a:t>How it is moving</a:t>
            </a:r>
          </a:p>
          <a:p>
            <a:pPr marL="998775" lvl="1" indent="-342900">
              <a:lnSpc>
                <a:spcPct val="80000"/>
              </a:lnSpc>
              <a:spcBef>
                <a:spcPts val="450"/>
              </a:spcBef>
              <a:buClr>
                <a:schemeClr val="lt2"/>
              </a:buClr>
              <a:buSzPts val="1350"/>
              <a:buFont typeface="Wingdings" panose="05000000000000000000" pitchFamily="2" charset="2"/>
              <a:buChar char="v"/>
            </a:pPr>
            <a:r>
              <a:rPr lang="en-US" sz="2000" b="1" dirty="0">
                <a:solidFill>
                  <a:schemeClr val="tx1"/>
                </a:solidFill>
              </a:rPr>
              <a:t>How fast it is moving</a:t>
            </a:r>
          </a:p>
          <a:p>
            <a:endParaRPr lang="en-US" sz="2200" b="1" dirty="0"/>
          </a:p>
        </p:txBody>
      </p:sp>
      <p:pic>
        <p:nvPicPr>
          <p:cNvPr id="3" name="Picture 2">
            <a:extLst>
              <a:ext uri="{FF2B5EF4-FFF2-40B4-BE49-F238E27FC236}">
                <a16:creationId xmlns:a16="http://schemas.microsoft.com/office/drawing/2014/main" id="{798F3B56-0E82-4BF0-A50C-1693B4319B3A}"/>
              </a:ext>
            </a:extLst>
          </p:cNvPr>
          <p:cNvPicPr>
            <a:picLocks noChangeAspect="1"/>
          </p:cNvPicPr>
          <p:nvPr/>
        </p:nvPicPr>
        <p:blipFill>
          <a:blip r:embed="rId2"/>
          <a:stretch>
            <a:fillRect/>
          </a:stretch>
        </p:blipFill>
        <p:spPr>
          <a:xfrm>
            <a:off x="4026231" y="1844278"/>
            <a:ext cx="4747087" cy="3032522"/>
          </a:xfrm>
          <a:prstGeom prst="rect">
            <a:avLst/>
          </a:prstGeom>
        </p:spPr>
      </p:pic>
      <p:sp>
        <p:nvSpPr>
          <p:cNvPr id="4" name="Title 1">
            <a:extLst>
              <a:ext uri="{FF2B5EF4-FFF2-40B4-BE49-F238E27FC236}">
                <a16:creationId xmlns:a16="http://schemas.microsoft.com/office/drawing/2014/main" id="{9CD180EB-AB82-4858-9576-18CFFFFA74E8}"/>
              </a:ext>
            </a:extLst>
          </p:cNvPr>
          <p:cNvSpPr txBox="1">
            <a:spLocks/>
          </p:cNvSpPr>
          <p:nvPr/>
        </p:nvSpPr>
        <p:spPr>
          <a:xfrm>
            <a:off x="304800" y="799634"/>
            <a:ext cx="8534400" cy="5232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dirty="0">
                <a:latin typeface="Arial Narrow" panose="020B0606020202030204" pitchFamily="34" charset="0"/>
              </a:rPr>
              <a:t>Quarterly Data to Focus On:</a:t>
            </a:r>
          </a:p>
          <a:p>
            <a:pPr algn="ctr"/>
            <a:endParaRPr lang="en-CA" dirty="0"/>
          </a:p>
        </p:txBody>
      </p:sp>
      <p:sp>
        <p:nvSpPr>
          <p:cNvPr id="2" name="TextBox 1">
            <a:extLst>
              <a:ext uri="{FF2B5EF4-FFF2-40B4-BE49-F238E27FC236}">
                <a16:creationId xmlns:a16="http://schemas.microsoft.com/office/drawing/2014/main" id="{56B8A748-FCCE-49E8-BC23-DC37947C5DEE}"/>
              </a:ext>
            </a:extLst>
          </p:cNvPr>
          <p:cNvSpPr txBox="1"/>
          <p:nvPr/>
        </p:nvSpPr>
        <p:spPr>
          <a:xfrm>
            <a:off x="203285" y="4130566"/>
            <a:ext cx="3822946" cy="1846659"/>
          </a:xfrm>
          <a:prstGeom prst="rect">
            <a:avLst/>
          </a:prstGeom>
          <a:noFill/>
        </p:spPr>
        <p:txBody>
          <a:bodyPr wrap="square" rtlCol="0">
            <a:spAutoFit/>
          </a:bodyPr>
          <a:lstStyle/>
          <a:p>
            <a:pPr marL="257175" indent="-257175">
              <a:buFont typeface="Wingdings" panose="05000000000000000000" pitchFamily="2" charset="2"/>
              <a:buChar char="v"/>
            </a:pPr>
            <a:endParaRPr lang="en-US" sz="2400" b="1" dirty="0">
              <a:solidFill>
                <a:srgbClr val="FF0000"/>
              </a:solidFill>
            </a:endParaRPr>
          </a:p>
          <a:p>
            <a:pPr marL="600075" lvl="1" indent="-257175">
              <a:buClr>
                <a:srgbClr val="FF0000"/>
              </a:buClr>
              <a:buFont typeface="Wingdings" panose="05000000000000000000" pitchFamily="2" charset="2"/>
              <a:buChar char="Ø"/>
            </a:pPr>
            <a:r>
              <a:rPr lang="en-US" sz="2400" b="1" dirty="0">
                <a:solidFill>
                  <a:srgbClr val="FF0000"/>
                </a:solidFill>
              </a:rPr>
              <a:t>Sales drive profits</a:t>
            </a:r>
          </a:p>
          <a:p>
            <a:pPr marL="600075" lvl="1" indent="-257175">
              <a:buClr>
                <a:srgbClr val="FF0000"/>
              </a:buClr>
              <a:buFont typeface="Wingdings" panose="05000000000000000000" pitchFamily="2" charset="2"/>
              <a:buChar char="Ø"/>
            </a:pPr>
            <a:r>
              <a:rPr lang="en-US" sz="2400" b="1" dirty="0">
                <a:solidFill>
                  <a:srgbClr val="FF0000"/>
                </a:solidFill>
              </a:rPr>
              <a:t>Profits drive EPS</a:t>
            </a:r>
          </a:p>
          <a:p>
            <a:pPr marL="600075" lvl="1" indent="-257175">
              <a:buClr>
                <a:srgbClr val="FF0000"/>
              </a:buClr>
              <a:buFont typeface="Wingdings" panose="05000000000000000000" pitchFamily="2" charset="2"/>
              <a:buChar char="Ø"/>
            </a:pPr>
            <a:r>
              <a:rPr lang="en-US" sz="2400" b="1" dirty="0">
                <a:solidFill>
                  <a:srgbClr val="FF0000"/>
                </a:solidFill>
              </a:rPr>
              <a:t>EPS drives price</a:t>
            </a:r>
            <a:endParaRPr lang="en-US" sz="3200" b="1" dirty="0">
              <a:solidFill>
                <a:srgbClr val="FF0000"/>
              </a:solidFill>
            </a:endParaRPr>
          </a:p>
          <a:p>
            <a:endParaRPr lang="en-US" sz="1800" dirty="0">
              <a:solidFill>
                <a:srgbClr val="FF0000"/>
              </a:solidFill>
            </a:endParaRPr>
          </a:p>
        </p:txBody>
      </p:sp>
    </p:spTree>
    <p:extLst>
      <p:ext uri="{BB962C8B-B14F-4D97-AF65-F5344CB8AC3E}">
        <p14:creationId xmlns:p14="http://schemas.microsoft.com/office/powerpoint/2010/main" val="3075123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8384003-E795-4882-9889-810767E0FB5F}"/>
              </a:ext>
            </a:extLst>
          </p:cNvPr>
          <p:cNvSpPr txBox="1"/>
          <p:nvPr/>
        </p:nvSpPr>
        <p:spPr>
          <a:xfrm>
            <a:off x="254000" y="1316883"/>
            <a:ext cx="3182883" cy="3477875"/>
          </a:xfrm>
          <a:prstGeom prst="rect">
            <a:avLst/>
          </a:prstGeom>
          <a:noFill/>
        </p:spPr>
        <p:txBody>
          <a:bodyPr wrap="square" rtlCol="0">
            <a:spAutoFit/>
          </a:bodyPr>
          <a:lstStyle/>
          <a:p>
            <a:endParaRPr lang="en-US" sz="2200" dirty="0"/>
          </a:p>
          <a:p>
            <a:pPr marL="342900" indent="-342900">
              <a:buFont typeface="Wingdings" panose="05000000000000000000" pitchFamily="2" charset="2"/>
              <a:buChar char="v"/>
            </a:pPr>
            <a:r>
              <a:rPr lang="en-US" sz="2200" b="1" dirty="0"/>
              <a:t>Is the direction up or down?</a:t>
            </a:r>
            <a:endParaRPr lang="en-US" sz="2200" dirty="0"/>
          </a:p>
          <a:p>
            <a:r>
              <a:rPr lang="en-US" sz="2200" dirty="0"/>
              <a:t> </a:t>
            </a:r>
          </a:p>
          <a:p>
            <a:pPr marL="342900" indent="-342900">
              <a:buFont typeface="Wingdings" panose="05000000000000000000" pitchFamily="2" charset="2"/>
              <a:buChar char="v"/>
            </a:pPr>
            <a:r>
              <a:rPr lang="en-US" sz="2200" b="1" dirty="0"/>
              <a:t>How fast is it changing?</a:t>
            </a:r>
          </a:p>
          <a:p>
            <a:pPr marL="342900" indent="-342900">
              <a:buFont typeface="Wingdings" panose="05000000000000000000" pitchFamily="2" charset="2"/>
              <a:buChar char="v"/>
            </a:pPr>
            <a:endParaRPr lang="en-US" sz="2200" b="1" dirty="0"/>
          </a:p>
          <a:p>
            <a:pPr marL="342900" indent="-342900">
              <a:buFont typeface="Wingdings" panose="05000000000000000000" pitchFamily="2" charset="2"/>
              <a:buChar char="v"/>
            </a:pPr>
            <a:r>
              <a:rPr lang="en-US" sz="2200" b="1" dirty="0"/>
              <a:t>Are there torpedoes in sight?</a:t>
            </a:r>
          </a:p>
          <a:p>
            <a:pPr marL="257175" indent="-257175">
              <a:buFont typeface="Wingdings" panose="05000000000000000000" pitchFamily="2" charset="2"/>
              <a:buChar char="v"/>
            </a:pPr>
            <a:endParaRPr lang="en-US" sz="2200" b="1" dirty="0"/>
          </a:p>
        </p:txBody>
      </p:sp>
      <p:pic>
        <p:nvPicPr>
          <p:cNvPr id="4" name="Picture 3">
            <a:extLst>
              <a:ext uri="{FF2B5EF4-FFF2-40B4-BE49-F238E27FC236}">
                <a16:creationId xmlns:a16="http://schemas.microsoft.com/office/drawing/2014/main" id="{338798BB-2521-41A2-A0E6-74DBC086E3AE}"/>
              </a:ext>
            </a:extLst>
          </p:cNvPr>
          <p:cNvPicPr>
            <a:picLocks noChangeAspect="1"/>
          </p:cNvPicPr>
          <p:nvPr/>
        </p:nvPicPr>
        <p:blipFill>
          <a:blip r:embed="rId2"/>
          <a:stretch>
            <a:fillRect/>
          </a:stretch>
        </p:blipFill>
        <p:spPr>
          <a:xfrm>
            <a:off x="3902126" y="1428750"/>
            <a:ext cx="5114874" cy="3267471"/>
          </a:xfrm>
          <a:prstGeom prst="rect">
            <a:avLst/>
          </a:prstGeom>
        </p:spPr>
      </p:pic>
      <p:sp>
        <p:nvSpPr>
          <p:cNvPr id="5" name="Title 1">
            <a:extLst>
              <a:ext uri="{FF2B5EF4-FFF2-40B4-BE49-F238E27FC236}">
                <a16:creationId xmlns:a16="http://schemas.microsoft.com/office/drawing/2014/main" id="{5AD47F69-63A1-4E8A-86C3-E99154D4DD8D}"/>
              </a:ext>
            </a:extLst>
          </p:cNvPr>
          <p:cNvSpPr txBox="1">
            <a:spLocks/>
          </p:cNvSpPr>
          <p:nvPr/>
        </p:nvSpPr>
        <p:spPr>
          <a:xfrm>
            <a:off x="304800" y="799634"/>
            <a:ext cx="8534400" cy="5232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dirty="0">
                <a:latin typeface="Arial Narrow" panose="020B0606020202030204" pitchFamily="34" charset="0"/>
              </a:rPr>
              <a:t>Pre-Tax Profit Data</a:t>
            </a:r>
          </a:p>
          <a:p>
            <a:pPr algn="ctr"/>
            <a:endParaRPr lang="en-CA" dirty="0"/>
          </a:p>
        </p:txBody>
      </p:sp>
    </p:spTree>
    <p:extLst>
      <p:ext uri="{BB962C8B-B14F-4D97-AF65-F5344CB8AC3E}">
        <p14:creationId xmlns:p14="http://schemas.microsoft.com/office/powerpoint/2010/main" val="3959425381"/>
      </p:ext>
    </p:extLst>
  </p:cSld>
  <p:clrMapOvr>
    <a:masterClrMapping/>
  </p:clrMapOvr>
</p:sld>
</file>

<file path=ppt/theme/theme1.xml><?xml version="1.0" encoding="utf-8"?>
<a:theme xmlns:a="http://schemas.openxmlformats.org/drawingml/2006/main" name="1_BI_title_designtemplate">
  <a:themeElements>
    <a:clrScheme name="BI_title_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hapter Presentation Templates" id="{449890D2-4988-4053-9447-E0663AE933BE}" vid="{EEFB89BA-4BCE-4B12-8C9B-5A0E49B02AB2}"/>
    </a:ext>
  </a:extLst>
</a:theme>
</file>

<file path=ppt/theme/theme2.xml><?xml version="1.0" encoding="utf-8"?>
<a:theme xmlns:a="http://schemas.openxmlformats.org/drawingml/2006/main" name="BI_blue_designtemplate">
  <a:themeElements>
    <a:clrScheme name="BI_blue_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hapter Presentation Templates" id="{449890D2-4988-4053-9447-E0663AE933BE}" vid="{A7ABF28B-6A50-40A2-B652-44CA3C71C89E}"/>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60F50872053C5468D3A4C174FBC1754" ma:contentTypeVersion="2" ma:contentTypeDescription="Create a new document." ma:contentTypeScope="" ma:versionID="c7c3d5a3bbb3b1eec28df70cf75eb099">
  <xsd:schema xmlns:xsd="http://www.w3.org/2001/XMLSchema" xmlns:xs="http://www.w3.org/2001/XMLSchema" xmlns:p="http://schemas.microsoft.com/office/2006/metadata/properties" xmlns:ns2="e25bbb3f-5c11-45c6-a999-43e22e5a2f55" targetNamespace="http://schemas.microsoft.com/office/2006/metadata/properties" ma:root="true" ma:fieldsID="afbcaad4c2ebbb267754f6fcd7ba81e0" ns2:_="">
    <xsd:import namespace="e25bbb3f-5c11-45c6-a999-43e22e5a2f5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5bbb3f-5c11-45c6-a999-43e22e5a2f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E13910-54E2-401D-A84C-019BD42E5EA4}">
  <ds:schemaRefs>
    <ds:schemaRef ds:uri="http://schemas.microsoft.com/sharepoint/v3/contenttype/forms"/>
  </ds:schemaRefs>
</ds:datastoreItem>
</file>

<file path=customXml/itemProps2.xml><?xml version="1.0" encoding="utf-8"?>
<ds:datastoreItem xmlns:ds="http://schemas.openxmlformats.org/officeDocument/2006/customXml" ds:itemID="{91C061F6-16FA-4416-8A8F-DCDD9B27366C}">
  <ds:schemaRefs>
    <ds:schemaRef ds:uri="http://schemas.microsoft.com/office/2006/documentManagement/types"/>
    <ds:schemaRef ds:uri="http://purl.org/dc/elements/1.1/"/>
    <ds:schemaRef ds:uri="http://schemas.openxmlformats.org/package/2006/metadata/core-properties"/>
    <ds:schemaRef ds:uri="http://purl.org/dc/dcmitype/"/>
    <ds:schemaRef ds:uri="http://schemas.microsoft.com/office/infopath/2007/PartnerControls"/>
    <ds:schemaRef ds:uri="http://purl.org/dc/terms/"/>
    <ds:schemaRef ds:uri="e25bbb3f-5c11-45c6-a999-43e22e5a2f55"/>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B2737D7-E9AB-4E05-A5B0-8E3DCDDF8C43}">
  <ds:schemaRefs>
    <ds:schemaRef ds:uri="e25bbb3f-5c11-45c6-a999-43e22e5a2f5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d5fe813e-0caa-432a-b2ac-d555aa91bd1c}" enabled="0" method="" siteId="{d5fe813e-0caa-432a-b2ac-d555aa91bd1c}" removed="1"/>
</clbl:labelList>
</file>

<file path=docProps/app.xml><?xml version="1.0" encoding="utf-8"?>
<Properties xmlns="http://schemas.openxmlformats.org/officeDocument/2006/extended-properties" xmlns:vt="http://schemas.openxmlformats.org/officeDocument/2006/docPropsVTypes">
  <Template/>
  <TotalTime>15572</TotalTime>
  <Words>640</Words>
  <Application>Microsoft Office PowerPoint</Application>
  <PresentationFormat>On-screen Show (4:3)</PresentationFormat>
  <Paragraphs>103</Paragraphs>
  <Slides>21</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Algerian</vt:lpstr>
      <vt:lpstr>Arial</vt:lpstr>
      <vt:lpstr>Arial Narrow</vt:lpstr>
      <vt:lpstr>Franklin Gothic Medium Cond</vt:lpstr>
      <vt:lpstr>Georgia</vt:lpstr>
      <vt:lpstr>Noto Sans Symbols</vt:lpstr>
      <vt:lpstr>Times</vt:lpstr>
      <vt:lpstr>Wingdings</vt:lpstr>
      <vt:lpstr>1_BI_title_designtemplate</vt:lpstr>
      <vt:lpstr>BI_blue_designtemplate</vt:lpstr>
      <vt:lpstr>PowerPoint Presentation</vt:lpstr>
      <vt:lpstr>DISCLAIMER</vt:lpstr>
      <vt:lpstr>PowerPoint Presentation</vt:lpstr>
      <vt:lpstr>Welcome From The Online Chapter (OLC) To OLC and Non-OLC Members</vt:lpstr>
      <vt:lpstr>Webinar Practices</vt:lpstr>
      <vt:lpstr>PowerPoint Presentation</vt:lpstr>
      <vt:lpstr>PowerPoint Presentation</vt:lpstr>
      <vt:lpstr>PowerPoint Presentation</vt:lpstr>
      <vt:lpstr>PowerPoint Presentation</vt:lpstr>
      <vt:lpstr>Quarterly Data from SSG Plus</vt:lpstr>
      <vt:lpstr>PowerPoint Presentation</vt:lpstr>
      <vt:lpstr>PowerPoint Presentation</vt:lpstr>
      <vt:lpstr>PowerPoint Presentation</vt:lpstr>
      <vt:lpstr>PowerPoint Presentation</vt:lpstr>
      <vt:lpstr>PowerPoint Presentation</vt:lpstr>
      <vt:lpstr>PowerPoint Presentation</vt:lpstr>
      <vt:lpstr>Example Data – ESNT Group Example</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Disclaimer</dc:title>
  <dc:creator>Robert Houle</dc:creator>
  <cp:lastModifiedBy>Chris McCarron</cp:lastModifiedBy>
  <cp:revision>94</cp:revision>
  <dcterms:modified xsi:type="dcterms:W3CDTF">2022-09-22T00:01:39Z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0x010100360F50872053C5468D3A4C174FBC1754</vt:lpwstr>
  </property>
</Properties>
</file>